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399" r:id="rId3"/>
    <p:sldId id="516" r:id="rId4"/>
    <p:sldId id="514" r:id="rId5"/>
    <p:sldId id="531" r:id="rId6"/>
    <p:sldId id="528" r:id="rId7"/>
    <p:sldId id="529" r:id="rId8"/>
    <p:sldId id="517" r:id="rId9"/>
    <p:sldId id="557" r:id="rId10"/>
    <p:sldId id="513" r:id="rId11"/>
    <p:sldId id="530" r:id="rId12"/>
    <p:sldId id="509" r:id="rId13"/>
    <p:sldId id="542" r:id="rId14"/>
    <p:sldId id="484" r:id="rId15"/>
    <p:sldId id="510" r:id="rId16"/>
    <p:sldId id="515" r:id="rId17"/>
    <p:sldId id="526" r:id="rId18"/>
    <p:sldId id="543" r:id="rId19"/>
    <p:sldId id="486" r:id="rId20"/>
    <p:sldId id="482" r:id="rId21"/>
    <p:sldId id="498" r:id="rId22"/>
    <p:sldId id="545" r:id="rId23"/>
    <p:sldId id="546" r:id="rId24"/>
    <p:sldId id="547" r:id="rId25"/>
    <p:sldId id="556" r:id="rId26"/>
    <p:sldId id="548" r:id="rId27"/>
    <p:sldId id="549" r:id="rId28"/>
    <p:sldId id="554" r:id="rId29"/>
    <p:sldId id="550" r:id="rId30"/>
    <p:sldId id="551" r:id="rId31"/>
    <p:sldId id="552" r:id="rId32"/>
    <p:sldId id="553" r:id="rId33"/>
    <p:sldId id="555" r:id="rId34"/>
    <p:sldId id="558" r:id="rId35"/>
    <p:sldId id="559" r:id="rId36"/>
    <p:sldId id="480" r:id="rId37"/>
    <p:sldId id="481" r:id="rId38"/>
  </p:sldIdLst>
  <p:sldSz cx="9144000" cy="6858000" type="screen4x3"/>
  <p:notesSz cx="6797675" cy="9926638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7D5E"/>
    <a:srgbClr val="FFDD71"/>
    <a:srgbClr val="FFC000"/>
    <a:srgbClr val="D0DDEC"/>
    <a:srgbClr val="B2D88C"/>
    <a:srgbClr val="6BA037"/>
    <a:srgbClr val="6858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7243" autoAdjust="0"/>
    <p:restoredTop sz="94686" autoAdjust="0"/>
  </p:normalViewPr>
  <p:slideViewPr>
    <p:cSldViewPr>
      <p:cViewPr>
        <p:scale>
          <a:sx n="70" d="100"/>
          <a:sy n="70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01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37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DC249-74B4-4698-9333-43C21EF6B5F8}" type="datetimeFigureOut">
              <a:rPr lang="fi-FI" smtClean="0"/>
              <a:pPr/>
              <a:t>5.3.2013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37" y="9428009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BD6E4-4FF9-46E1-85E8-3A67E8789BD1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45815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6388AB-7ED2-47C6-B184-482C51CCF9C4}" type="datetimeFigureOut">
              <a:rPr lang="fi-FI" smtClean="0"/>
              <a:pPr/>
              <a:t>5.3.2013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27337E-0184-42B2-89B0-BBD7DFAD88DD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599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Kolmas kohta: Menen myös</a:t>
            </a:r>
            <a:r>
              <a:rPr lang="fi-FI" baseline="0" dirty="0" smtClean="0"/>
              <a:t> käytännön puolelle!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</a:t>
            </a:fld>
            <a:endParaRPr lang="fi-FI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12</a:t>
            </a:fld>
            <a:endParaRPr lang="fi-FI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Kolmas kohta: Menen myös</a:t>
            </a:r>
            <a:r>
              <a:rPr lang="fi-FI" baseline="0" dirty="0" smtClean="0"/>
              <a:t> käytännön puolelle!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14</a:t>
            </a:fld>
            <a:endParaRPr lang="fi-FI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Kaikki syyt, miksei kolesteroli voi olla pahaksi ihmiselle.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15</a:t>
            </a:fld>
            <a:endParaRPr lang="fi-FI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Kolmas kohta: Menen myös</a:t>
            </a:r>
            <a:r>
              <a:rPr lang="fi-FI" baseline="0" dirty="0" smtClean="0"/>
              <a:t> käytännön puolelle!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17</a:t>
            </a:fld>
            <a:endParaRPr lang="fi-FI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19</a:t>
            </a:fld>
            <a:endParaRPr lang="fi-FI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Keskustelua! Pareittain?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20</a:t>
            </a:fld>
            <a:endParaRPr lang="fi-FI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21</a:t>
            </a:fld>
            <a:endParaRPr lang="fi-FI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22</a:t>
            </a:fld>
            <a:endParaRPr lang="fi-FI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23</a:t>
            </a:fld>
            <a:endParaRPr lang="fi-FI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</a:t>
            </a:fld>
            <a:endParaRPr lang="fi-FI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24</a:t>
            </a:fld>
            <a:endParaRPr lang="fi-FI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25</a:t>
            </a:fld>
            <a:endParaRPr lang="fi-FI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26</a:t>
            </a:fld>
            <a:endParaRPr lang="fi-FI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27</a:t>
            </a:fld>
            <a:endParaRPr lang="fi-FI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28</a:t>
            </a:fld>
            <a:endParaRPr lang="fi-FI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29</a:t>
            </a:fld>
            <a:endParaRPr lang="fi-FI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30</a:t>
            </a:fld>
            <a:endParaRPr lang="fi-FI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31</a:t>
            </a:fld>
            <a:endParaRPr lang="fi-FI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32</a:t>
            </a:fld>
            <a:endParaRPr lang="fi-FI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33</a:t>
            </a:fld>
            <a:endParaRPr 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4</a:t>
            </a:fld>
            <a:endParaRPr lang="fi-FI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Kolmas kohta: Menen myös</a:t>
            </a:r>
            <a:r>
              <a:rPr lang="fi-FI" baseline="0" dirty="0" smtClean="0"/>
              <a:t> käytännön puolelle!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34</a:t>
            </a:fld>
            <a:endParaRPr lang="fi-FI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i-FI" dirty="0" smtClean="0"/>
              <a:t>Kolmas kohta: Menen myös</a:t>
            </a:r>
            <a:r>
              <a:rPr lang="fi-FI" baseline="0" dirty="0" smtClean="0"/>
              <a:t> käytännön puolelle!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35</a:t>
            </a:fld>
            <a:endParaRPr lang="fi-FI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36</a:t>
            </a:fld>
            <a:endParaRPr lang="fi-FI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37</a:t>
            </a:fld>
            <a:endParaRPr 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6</a:t>
            </a:fld>
            <a:endParaRPr 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7</a:t>
            </a:fld>
            <a:endParaRPr 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8</a:t>
            </a:fld>
            <a:endParaRPr lang="fi-FI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9</a:t>
            </a:fld>
            <a:endParaRPr lang="fi-FI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10</a:t>
            </a:fld>
            <a:endParaRPr lang="fi-FI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27337E-0184-42B2-89B0-BBD7DFAD88DD}" type="slidenum">
              <a:rPr lang="fi-FI" smtClean="0"/>
              <a:pPr/>
              <a:t>11</a:t>
            </a:fld>
            <a:endParaRPr 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0EC443-F99B-42CC-B4B6-799BC00C8601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4B620-D004-4081-8AF6-55D5E039AE47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54B3D-1204-428A-BBBE-F911B6F99D9C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2738-AA76-4A09-97D6-BD384F7B7DD3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CC36EA-3062-4417-B993-9CC77A4983EB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001080-1DC6-4E47-BD80-03914717C0A7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13255-D709-48BB-B656-B3BB7D990F3E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9C6907-95AA-4C58-AFEB-3FC34CD192C9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0AC98-9392-4156-A6FE-D1BE15E92388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FF449-4F2D-4FB5-B3F1-5B7522A66ECA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alphaModFix amt="5000"/>
            <a:lum bright="-75000"/>
          </a:blip>
          <a:srcRect/>
          <a:stretch>
            <a:fillRect l="-2000" t="12000" r="-49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B3BA-B27F-4A0E-A99C-68C64654E7FC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FF58D0-7FD7-429A-8141-8B289880D82B}" type="slidenum">
              <a:rPr lang="fi-FI" smtClean="0"/>
              <a:pPr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hyperlink" Target="http://www.kostdoktorn.se/" TargetMode="External"/><Relationship Id="rId7" Type="http://schemas.openxmlformats.org/officeDocument/2006/relationships/hyperlink" Target="http://www.aktavara.org/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blogg.passagen.se/sannaehdin/" TargetMode="External"/><Relationship Id="rId5" Type="http://schemas.openxmlformats.org/officeDocument/2006/relationships/hyperlink" Target="http://zarahssida.se/" TargetMode="External"/><Relationship Id="rId4" Type="http://schemas.openxmlformats.org/officeDocument/2006/relationships/hyperlink" Target="http://www.annahallen.se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mailto:nina@tosiruoka.fi" TargetMode="External"/><Relationship Id="rId13" Type="http://schemas.openxmlformats.org/officeDocument/2006/relationships/image" Target="../media/image48.png"/><Relationship Id="rId3" Type="http://schemas.openxmlformats.org/officeDocument/2006/relationships/image" Target="../media/image44.jpeg"/><Relationship Id="rId7" Type="http://schemas.openxmlformats.org/officeDocument/2006/relationships/hyperlink" Target="http://www.twitter.com/tosiruoka" TargetMode="External"/><Relationship Id="rId12" Type="http://schemas.openxmlformats.org/officeDocument/2006/relationships/image" Target="../media/image47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facebook.com/tosiruoka" TargetMode="External"/><Relationship Id="rId11" Type="http://schemas.openxmlformats.org/officeDocument/2006/relationships/image" Target="../media/image46.jpeg"/><Relationship Id="rId5" Type="http://schemas.openxmlformats.org/officeDocument/2006/relationships/hyperlink" Target="http://www.tosiruoka.fi/" TargetMode="External"/><Relationship Id="rId15" Type="http://schemas.openxmlformats.org/officeDocument/2006/relationships/image" Target="../media/image50.png"/><Relationship Id="rId10" Type="http://schemas.openxmlformats.org/officeDocument/2006/relationships/image" Target="../media/image45.jpeg"/><Relationship Id="rId4" Type="http://schemas.openxmlformats.org/officeDocument/2006/relationships/hyperlink" Target="http://www.flo-food.blogspot.com/" TargetMode="External"/><Relationship Id="rId9" Type="http://schemas.openxmlformats.org/officeDocument/2006/relationships/image" Target="../media/image3.png"/><Relationship Id="rId14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11" Type="http://schemas.openxmlformats.org/officeDocument/2006/relationships/image" Target="../media/image14.png"/><Relationship Id="rId5" Type="http://schemas.openxmlformats.org/officeDocument/2006/relationships/image" Target="../media/image8.jpe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3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22.pn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png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alphaModFix amt="8000"/>
            <a:lum bright="-25000"/>
          </a:blip>
          <a:srcRect/>
          <a:stretch>
            <a:fillRect l="-2000" t="12000" r="-49000" b="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514600"/>
            <a:ext cx="7772400" cy="1470025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Också</a:t>
            </a:r>
            <a:r>
              <a:rPr lang="fi-FI" dirty="0" smtClean="0">
                <a:solidFill>
                  <a:srgbClr val="8C7D5E"/>
                </a:solidFill>
              </a:rPr>
              <a:t> en </a:t>
            </a:r>
            <a:r>
              <a:rPr lang="fi-FI" dirty="0" err="1" smtClean="0">
                <a:solidFill>
                  <a:srgbClr val="8C7D5E"/>
                </a:solidFill>
              </a:rPr>
              <a:t>företagare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ska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äta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bra</a:t>
            </a:r>
            <a:r>
              <a:rPr lang="fi-FI" dirty="0" smtClean="0">
                <a:solidFill>
                  <a:srgbClr val="8C7D5E"/>
                </a:solidFill>
              </a:rPr>
              <a:t>!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419600"/>
            <a:ext cx="6400800" cy="1752600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</a:rPr>
              <a:t>Villa Lande 8.3.2013</a:t>
            </a:r>
            <a:endParaRPr lang="fi-FI" dirty="0" smtClean="0">
              <a:solidFill>
                <a:srgbClr val="8C7D5E"/>
              </a:solidFill>
            </a:endParaRPr>
          </a:p>
          <a:p>
            <a:r>
              <a:rPr lang="fi-FI" dirty="0" smtClean="0">
                <a:solidFill>
                  <a:srgbClr val="8C7D5E"/>
                </a:solidFill>
              </a:rPr>
              <a:t>Nina Westerback,</a:t>
            </a:r>
            <a:br>
              <a:rPr lang="fi-FI" dirty="0" smtClean="0">
                <a:solidFill>
                  <a:srgbClr val="8C7D5E"/>
                </a:solidFill>
              </a:rPr>
            </a:br>
            <a:r>
              <a:rPr lang="fi-FI" dirty="0" err="1" smtClean="0">
                <a:solidFill>
                  <a:srgbClr val="8C7D5E"/>
                </a:solidFill>
              </a:rPr>
              <a:t>Lic</a:t>
            </a:r>
            <a:r>
              <a:rPr lang="fi-FI" dirty="0" smtClean="0">
                <a:solidFill>
                  <a:srgbClr val="8C7D5E"/>
                </a:solidFill>
              </a:rPr>
              <a:t>. </a:t>
            </a:r>
            <a:r>
              <a:rPr lang="fi-FI" dirty="0" err="1" smtClean="0">
                <a:solidFill>
                  <a:srgbClr val="8C7D5E"/>
                </a:solidFill>
              </a:rPr>
              <a:t>Kostrådgivare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Riktig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mat</a:t>
            </a:r>
            <a:endParaRPr lang="fi-FI" dirty="0">
              <a:solidFill>
                <a:srgbClr val="8C7D5E"/>
              </a:solidFill>
            </a:endParaRPr>
          </a:p>
        </p:txBody>
      </p:sp>
      <p:pic>
        <p:nvPicPr>
          <p:cNvPr id="2054" name="Picture 6" descr="C:\Users\nwe\Documents\AA_personaldevelopment\Managing\Logo\Officiella\tosiruoka1145x461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57800" y="304800"/>
            <a:ext cx="3489325" cy="1404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E-koden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10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39552" y="1628800"/>
            <a:ext cx="813690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 smtClean="0"/>
              <a:t>Kdlöw</a:t>
            </a:r>
            <a:r>
              <a:rPr lang="fi-FI" sz="2400" dirty="0" smtClean="0"/>
              <a:t> </a:t>
            </a:r>
            <a:r>
              <a:rPr lang="fi-FI" sz="2400" dirty="0" err="1" smtClean="0"/>
              <a:t>kfuoold</a:t>
            </a:r>
            <a:r>
              <a:rPr lang="fi-FI" sz="2400" dirty="0" smtClean="0"/>
              <a:t> </a:t>
            </a:r>
            <a:r>
              <a:rPr lang="fi-FI" sz="2400" dirty="0" err="1" smtClean="0"/>
              <a:t>djkkd</a:t>
            </a:r>
            <a:r>
              <a:rPr lang="fi-FI" sz="2400" dirty="0" smtClean="0"/>
              <a:t> </a:t>
            </a:r>
            <a:r>
              <a:rPr lang="fi-FI" sz="2400" dirty="0" err="1" smtClean="0"/>
              <a:t>lldlöotiof</a:t>
            </a:r>
            <a:r>
              <a:rPr lang="fi-FI" sz="2400" dirty="0" smtClean="0"/>
              <a:t>. </a:t>
            </a:r>
            <a:r>
              <a:rPr lang="fi-FI" sz="2400" dirty="0" err="1" smtClean="0"/>
              <a:t>Hdfj</a:t>
            </a:r>
            <a:r>
              <a:rPr lang="fi-FI" sz="2400" dirty="0" smtClean="0"/>
              <a:t> </a:t>
            </a:r>
            <a:r>
              <a:rPr lang="fi-FI" sz="2400" dirty="0" err="1" smtClean="0"/>
              <a:t>jdlfk</a:t>
            </a:r>
            <a:r>
              <a:rPr lang="fi-FI" sz="2400" dirty="0" smtClean="0"/>
              <a:t> l </a:t>
            </a:r>
            <a:r>
              <a:rPr lang="fi-FI" sz="2400" dirty="0" err="1" smtClean="0"/>
              <a:t>lerdklf</a:t>
            </a:r>
            <a:r>
              <a:rPr lang="fi-FI" sz="2400" dirty="0" smtClean="0"/>
              <a:t> </a:t>
            </a:r>
            <a:r>
              <a:rPr lang="fi-FI" sz="2400" dirty="0" err="1" smtClean="0"/>
              <a:t>kdjfjd</a:t>
            </a:r>
            <a:r>
              <a:rPr lang="fi-FI" sz="2400" dirty="0" smtClean="0"/>
              <a:t> </a:t>
            </a:r>
            <a:r>
              <a:rPr lang="fi-FI" sz="2400" dirty="0" err="1" smtClean="0"/>
              <a:t>djfk</a:t>
            </a:r>
            <a:r>
              <a:rPr lang="fi-FI" sz="2400" dirty="0" smtClean="0"/>
              <a:t> </a:t>
            </a:r>
            <a:r>
              <a:rPr lang="fi-FI" sz="2400" dirty="0" err="1" smtClean="0"/>
              <a:t>wehh</a:t>
            </a:r>
            <a:r>
              <a:rPr lang="fi-FI" sz="2400" dirty="0" smtClean="0"/>
              <a:t>! </a:t>
            </a:r>
            <a:r>
              <a:rPr lang="fi-FI" sz="2400" dirty="0" err="1" smtClean="0"/>
              <a:t>Ipwppd</a:t>
            </a:r>
            <a:r>
              <a:rPr lang="fi-FI" sz="2400" dirty="0" smtClean="0"/>
              <a:t> </a:t>
            </a:r>
            <a:r>
              <a:rPr lang="fi-FI" sz="2400" dirty="0" err="1" smtClean="0"/>
              <a:t>ekk</a:t>
            </a:r>
            <a:r>
              <a:rPr lang="fi-FI" sz="2400" dirty="0" smtClean="0"/>
              <a:t> kk </a:t>
            </a:r>
            <a:r>
              <a:rPr lang="fi-FI" sz="2400" dirty="0" err="1" smtClean="0"/>
              <a:t>owp</a:t>
            </a:r>
            <a:r>
              <a:rPr lang="fi-FI" sz="2400" dirty="0" smtClean="0"/>
              <a:t> </a:t>
            </a:r>
            <a:r>
              <a:rPr lang="fi-FI" sz="2400" dirty="0" err="1" smtClean="0"/>
              <a:t>nvlsp</a:t>
            </a:r>
            <a:r>
              <a:rPr lang="fi-FI" sz="2400" dirty="0" smtClean="0"/>
              <a:t> </a:t>
            </a:r>
            <a:r>
              <a:rPr lang="fi-FI" sz="2400" dirty="0" err="1" smtClean="0"/>
              <a:t>wiifj</a:t>
            </a:r>
            <a:r>
              <a:rPr lang="fi-FI" sz="2400" dirty="0" smtClean="0"/>
              <a:t>. </a:t>
            </a:r>
            <a:r>
              <a:rPr lang="fi-FI" sz="2400" dirty="0" err="1" smtClean="0"/>
              <a:t>Sölfje</a:t>
            </a:r>
            <a:r>
              <a:rPr lang="fi-FI" sz="2400" dirty="0" smtClean="0"/>
              <a:t> </a:t>
            </a:r>
            <a:r>
              <a:rPr lang="fi-FI" sz="2400" dirty="0" err="1" smtClean="0"/>
              <a:t>elölf</a:t>
            </a:r>
            <a:r>
              <a:rPr lang="fi-FI" sz="2400" dirty="0" smtClean="0"/>
              <a:t> </a:t>
            </a:r>
            <a:r>
              <a:rPr lang="fi-FI" sz="2400" dirty="0" err="1" smtClean="0"/>
              <a:t>kwu</a:t>
            </a:r>
            <a:r>
              <a:rPr lang="fi-FI" sz="2400" dirty="0" smtClean="0"/>
              <a:t> </a:t>
            </a:r>
            <a:r>
              <a:rPr lang="fi-FI" sz="2400" dirty="0" err="1" smtClean="0"/>
              <a:t>rippd</a:t>
            </a:r>
            <a:r>
              <a:rPr lang="fi-FI" sz="2400" dirty="0" smtClean="0"/>
              <a:t> </a:t>
            </a:r>
            <a:r>
              <a:rPr lang="fi-FI" sz="2400" dirty="0" err="1" smtClean="0"/>
              <a:t>lösj</a:t>
            </a:r>
            <a:r>
              <a:rPr lang="fi-FI" sz="2400" dirty="0" smtClean="0"/>
              <a:t>. </a:t>
            </a:r>
            <a:r>
              <a:rPr lang="fi-FI" sz="2400" dirty="0" err="1" smtClean="0"/>
              <a:t>Kodo</a:t>
            </a:r>
            <a:r>
              <a:rPr lang="fi-FI" sz="2400" dirty="0" smtClean="0"/>
              <a:t> </a:t>
            </a:r>
            <a:r>
              <a:rPr lang="fi-FI" sz="2400" dirty="0" err="1" smtClean="0"/>
              <a:t>kks</a:t>
            </a:r>
            <a:r>
              <a:rPr lang="fi-FI" sz="2400" dirty="0" smtClean="0"/>
              <a:t>.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Kdkl</a:t>
            </a:r>
            <a:r>
              <a:rPr lang="fi-FI" sz="2400" dirty="0" smtClean="0"/>
              <a:t> </a:t>
            </a:r>
            <a:r>
              <a:rPr lang="fi-FI" sz="2400" dirty="0" err="1" smtClean="0"/>
              <a:t>oudio</a:t>
            </a:r>
            <a:r>
              <a:rPr lang="fi-FI" sz="2400" dirty="0" smtClean="0"/>
              <a:t> </a:t>
            </a:r>
            <a:r>
              <a:rPr lang="fi-FI" sz="2400" dirty="0" err="1" smtClean="0"/>
              <a:t>kuiso</a:t>
            </a:r>
            <a:r>
              <a:rPr lang="fi-FI" sz="2400" dirty="0" smtClean="0"/>
              <a:t> </a:t>
            </a:r>
            <a:r>
              <a:rPr lang="fi-FI" sz="2400" dirty="0" err="1" smtClean="0"/>
              <a:t>lfiis</a:t>
            </a:r>
            <a:r>
              <a:rPr lang="fi-FI" sz="2400" dirty="0" smtClean="0"/>
              <a:t> </a:t>
            </a:r>
            <a:r>
              <a:rPr lang="fi-FI" sz="2400" dirty="0" err="1" smtClean="0"/>
              <a:t>oo</a:t>
            </a:r>
            <a:r>
              <a:rPr lang="fi-FI" sz="2400" dirty="0" smtClean="0"/>
              <a:t> </a:t>
            </a:r>
            <a:r>
              <a:rPr lang="fi-FI" sz="2400" dirty="0" err="1" smtClean="0"/>
              <a:t>ldl</a:t>
            </a:r>
            <a:r>
              <a:rPr lang="fi-FI" sz="2400" dirty="0" smtClean="0"/>
              <a:t>. </a:t>
            </a:r>
            <a:r>
              <a:rPr lang="fi-FI" sz="2400" dirty="0" err="1" smtClean="0"/>
              <a:t>Wiii</a:t>
            </a:r>
            <a:r>
              <a:rPr lang="fi-FI" sz="2400" dirty="0" smtClean="0"/>
              <a:t> </a:t>
            </a:r>
            <a:r>
              <a:rPr lang="fi-FI" sz="2400" dirty="0" err="1" smtClean="0"/>
              <a:t>lösj</a:t>
            </a:r>
            <a:r>
              <a:rPr lang="fi-FI" sz="2400" dirty="0" smtClean="0"/>
              <a:t> </a:t>
            </a:r>
            <a:r>
              <a:rPr lang="fi-FI" sz="2400" dirty="0" err="1" smtClean="0"/>
              <a:t>örm</a:t>
            </a:r>
            <a:r>
              <a:rPr lang="fi-FI" sz="2400" dirty="0" smtClean="0"/>
              <a:t>, </a:t>
            </a:r>
            <a:r>
              <a:rPr lang="fi-FI" sz="2400" dirty="0" err="1" smtClean="0"/>
              <a:t>kksdh</a:t>
            </a:r>
            <a:r>
              <a:rPr lang="fi-FI" sz="2400" dirty="0" smtClean="0"/>
              <a:t> </a:t>
            </a:r>
            <a:r>
              <a:rPr lang="fi-FI" sz="2400" dirty="0" err="1" smtClean="0"/>
              <a:t>lldj</a:t>
            </a:r>
            <a:r>
              <a:rPr lang="fi-FI" sz="2400" dirty="0" smtClean="0"/>
              <a:t> </a:t>
            </a:r>
            <a:r>
              <a:rPr lang="fi-FI" sz="2400" dirty="0" err="1" smtClean="0"/>
              <a:t>kwcop</a:t>
            </a:r>
            <a:r>
              <a:rPr lang="fi-FI" sz="2400" dirty="0" smtClean="0"/>
              <a:t>. </a:t>
            </a:r>
            <a:r>
              <a:rPr lang="fi-FI" sz="2400" dirty="0" err="1" smtClean="0"/>
              <a:t>Wkjid</a:t>
            </a:r>
            <a:r>
              <a:rPr lang="fi-FI" sz="2400" dirty="0" smtClean="0"/>
              <a:t> cx </a:t>
            </a:r>
            <a:r>
              <a:rPr lang="fi-FI" sz="2400" dirty="0" err="1" smtClean="0"/>
              <a:t>iydu</a:t>
            </a:r>
            <a:r>
              <a:rPr lang="fi-FI" sz="2400" dirty="0" smtClean="0"/>
              <a:t> </a:t>
            </a:r>
            <a:r>
              <a:rPr lang="fi-FI" sz="2400" dirty="0" err="1" smtClean="0"/>
              <a:t>rdk</a:t>
            </a:r>
            <a:r>
              <a:rPr lang="fi-FI" sz="2400" dirty="0" smtClean="0"/>
              <a:t> </a:t>
            </a:r>
            <a:r>
              <a:rPr lang="fi-FI" sz="2400" dirty="0" err="1" smtClean="0"/>
              <a:t>öödj</a:t>
            </a:r>
            <a:r>
              <a:rPr lang="fi-FI" sz="2400" dirty="0" smtClean="0"/>
              <a:t> </a:t>
            </a:r>
            <a:r>
              <a:rPr lang="fi-FI" sz="2400" dirty="0" err="1" smtClean="0"/>
              <a:t>ocune</a:t>
            </a:r>
            <a:r>
              <a:rPr lang="fi-FI" sz="2400" dirty="0" smtClean="0"/>
              <a:t> kk </a:t>
            </a:r>
            <a:r>
              <a:rPr lang="fi-FI" sz="2400" dirty="0" err="1" smtClean="0"/>
              <a:t>pepj</a:t>
            </a:r>
            <a:r>
              <a:rPr lang="fi-FI" sz="2400" dirty="0" smtClean="0"/>
              <a:t> </a:t>
            </a:r>
            <a:r>
              <a:rPr lang="fi-FI" sz="2400" dirty="0" err="1" smtClean="0"/>
              <a:t>lvuo</a:t>
            </a:r>
            <a:r>
              <a:rPr lang="fi-FI" sz="2400" dirty="0" smtClean="0"/>
              <a:t>. </a:t>
            </a:r>
            <a:r>
              <a:rPr lang="fi-FI" sz="2400" dirty="0" err="1" smtClean="0"/>
              <a:t>Hdfj</a:t>
            </a:r>
            <a:r>
              <a:rPr lang="fi-FI" sz="2400" dirty="0" smtClean="0"/>
              <a:t> </a:t>
            </a:r>
            <a:r>
              <a:rPr lang="fi-FI" sz="2400" dirty="0" err="1" smtClean="0"/>
              <a:t>jdlfk</a:t>
            </a:r>
            <a:r>
              <a:rPr lang="fi-FI" sz="2400" dirty="0" smtClean="0"/>
              <a:t> l </a:t>
            </a:r>
            <a:r>
              <a:rPr lang="fi-FI" sz="2400" dirty="0" err="1" smtClean="0"/>
              <a:t>lerdklf</a:t>
            </a:r>
            <a:r>
              <a:rPr lang="fi-FI" sz="2400" dirty="0" smtClean="0"/>
              <a:t> </a:t>
            </a:r>
            <a:r>
              <a:rPr lang="fi-FI" sz="2400" dirty="0" err="1" smtClean="0"/>
              <a:t>kdjfjd</a:t>
            </a:r>
            <a:r>
              <a:rPr lang="fi-FI" sz="2400" dirty="0" smtClean="0"/>
              <a:t> </a:t>
            </a:r>
            <a:r>
              <a:rPr lang="fi-FI" sz="2400" dirty="0" err="1" smtClean="0"/>
              <a:t>olsll</a:t>
            </a:r>
            <a:r>
              <a:rPr lang="fi-FI" sz="2400" dirty="0" smtClean="0"/>
              <a:t> </a:t>
            </a:r>
            <a:r>
              <a:rPr lang="fi-FI" sz="2400" dirty="0" err="1" smtClean="0"/>
              <a:t>wehh</a:t>
            </a:r>
            <a:r>
              <a:rPr lang="fi-FI" sz="2400" dirty="0" smtClean="0"/>
              <a:t>. </a:t>
            </a:r>
            <a:r>
              <a:rPr lang="fi-FI" sz="2400" dirty="0" err="1" smtClean="0"/>
              <a:t>Ipwppd</a:t>
            </a:r>
            <a:r>
              <a:rPr lang="fi-FI" sz="2400" dirty="0" smtClean="0"/>
              <a:t> </a:t>
            </a:r>
            <a:r>
              <a:rPr lang="fi-FI" sz="2400" dirty="0" err="1" smtClean="0"/>
              <a:t>ekk</a:t>
            </a:r>
            <a:r>
              <a:rPr lang="fi-FI" sz="2400" dirty="0" smtClean="0"/>
              <a:t> kk </a:t>
            </a:r>
            <a:r>
              <a:rPr lang="fi-FI" sz="2400" dirty="0" err="1" smtClean="0"/>
              <a:t>owp</a:t>
            </a:r>
            <a:r>
              <a:rPr lang="fi-FI" sz="2400" dirty="0" smtClean="0"/>
              <a:t> </a:t>
            </a:r>
            <a:r>
              <a:rPr lang="fi-FI" sz="2400" dirty="0" err="1" smtClean="0"/>
              <a:t>nviesp</a:t>
            </a:r>
            <a:r>
              <a:rPr lang="fi-FI" sz="2400" dirty="0" smtClean="0"/>
              <a:t> </a:t>
            </a:r>
            <a:r>
              <a:rPr lang="fi-FI" sz="2400" dirty="0" err="1" smtClean="0"/>
              <a:t>wiifj</a:t>
            </a:r>
            <a:r>
              <a:rPr lang="fi-FI" sz="2400" dirty="0" smtClean="0"/>
              <a:t>. </a:t>
            </a:r>
          </a:p>
          <a:p>
            <a:endParaRPr lang="fi-FI" sz="2400" dirty="0" smtClean="0"/>
          </a:p>
          <a:p>
            <a:r>
              <a:rPr lang="fi-FI" sz="2400" dirty="0" err="1" smtClean="0"/>
              <a:t>Goii</a:t>
            </a:r>
            <a:r>
              <a:rPr lang="fi-FI" sz="2400" dirty="0" smtClean="0"/>
              <a:t> </a:t>
            </a:r>
            <a:r>
              <a:rPr lang="fi-FI" sz="2400" dirty="0" err="1" smtClean="0"/>
              <a:t>lwll</a:t>
            </a:r>
            <a:r>
              <a:rPr lang="fi-FI" sz="2400" dirty="0" smtClean="0"/>
              <a:t> </a:t>
            </a:r>
            <a:r>
              <a:rPr lang="fi-FI" sz="2400" dirty="0" err="1" smtClean="0"/>
              <a:t>pfuucn</a:t>
            </a:r>
            <a:r>
              <a:rPr lang="fi-FI" sz="2400" dirty="0" smtClean="0"/>
              <a:t> oud9kn oood8 wjncn3e </a:t>
            </a:r>
            <a:r>
              <a:rPr lang="fi-FI" sz="2400" dirty="0" err="1" smtClean="0"/>
              <a:t>whjk</a:t>
            </a:r>
            <a:r>
              <a:rPr lang="fi-FI" sz="2400" dirty="0" smtClean="0"/>
              <a:t>. </a:t>
            </a:r>
            <a:r>
              <a:rPr lang="fi-FI" sz="2400" dirty="0" err="1" smtClean="0"/>
              <a:t>Sölfje</a:t>
            </a:r>
            <a:r>
              <a:rPr lang="fi-FI" sz="2400" dirty="0" smtClean="0"/>
              <a:t> </a:t>
            </a:r>
            <a:r>
              <a:rPr lang="fi-FI" sz="2400" dirty="0" err="1" smtClean="0"/>
              <a:t>elölf</a:t>
            </a:r>
            <a:r>
              <a:rPr lang="fi-FI" sz="2400" dirty="0" smtClean="0"/>
              <a:t> </a:t>
            </a:r>
            <a:r>
              <a:rPr lang="fi-FI" sz="2400" dirty="0" err="1" smtClean="0"/>
              <a:t>kwu</a:t>
            </a:r>
            <a:r>
              <a:rPr lang="fi-FI" sz="2400" dirty="0" smtClean="0"/>
              <a:t> </a:t>
            </a:r>
            <a:r>
              <a:rPr lang="fi-FI" sz="2400" dirty="0" err="1" smtClean="0"/>
              <a:t>rippd</a:t>
            </a:r>
            <a:r>
              <a:rPr lang="fi-FI" sz="2400" dirty="0" smtClean="0"/>
              <a:t> </a:t>
            </a:r>
            <a:r>
              <a:rPr lang="fi-FI" sz="2400" dirty="0" err="1" smtClean="0"/>
              <a:t>lösj</a:t>
            </a:r>
            <a:r>
              <a:rPr lang="fi-FI" sz="2400" dirty="0" smtClean="0"/>
              <a:t>. </a:t>
            </a:r>
            <a:r>
              <a:rPr lang="fi-FI" sz="2400" dirty="0" err="1" smtClean="0"/>
              <a:t>Udook</a:t>
            </a:r>
            <a:r>
              <a:rPr lang="fi-FI" sz="2400" dirty="0" smtClean="0"/>
              <a:t> </a:t>
            </a:r>
            <a:r>
              <a:rPr lang="fi-FI" sz="2400" dirty="0" err="1" smtClean="0"/>
              <a:t>llfjj</a:t>
            </a:r>
            <a:r>
              <a:rPr lang="fi-FI" sz="2400" dirty="0" smtClean="0"/>
              <a:t> </a:t>
            </a:r>
            <a:r>
              <a:rPr lang="fi-FI" sz="2400" dirty="0" err="1" smtClean="0"/>
              <a:t>ooiw</a:t>
            </a:r>
            <a:r>
              <a:rPr lang="fi-FI" sz="2400" dirty="0" smtClean="0"/>
              <a:t>.</a:t>
            </a:r>
            <a:endParaRPr lang="fi-FI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Margarinet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11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148064" y="608400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Lähde: </a:t>
            </a:r>
            <a:r>
              <a:rPr lang="fi-FI" dirty="0" err="1" smtClean="0"/>
              <a:t>www.pronutritionist.net</a:t>
            </a:r>
            <a:endParaRPr lang="fi-FI" dirty="0"/>
          </a:p>
        </p:txBody>
      </p:sp>
      <p:pic>
        <p:nvPicPr>
          <p:cNvPr id="2050" name="Picture 2" descr="C:\Users\nwe\Documents\AA_personaldevelopment\Work\Referens_material\pronutritionist_3_9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7624" y="1556792"/>
            <a:ext cx="6588732" cy="439248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6126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i="1" dirty="0" err="1" smtClean="0">
                <a:solidFill>
                  <a:srgbClr val="8C7D5E"/>
                </a:solidFill>
              </a:rPr>
              <a:t>Inte</a:t>
            </a:r>
            <a:r>
              <a:rPr lang="fi-FI" i="1" dirty="0" smtClean="0">
                <a:solidFill>
                  <a:srgbClr val="8C7D5E"/>
                </a:solidFill>
              </a:rPr>
              <a:t> </a:t>
            </a:r>
            <a:r>
              <a:rPr lang="fi-FI" i="1" dirty="0" err="1" smtClean="0">
                <a:solidFill>
                  <a:srgbClr val="8C7D5E"/>
                </a:solidFill>
              </a:rPr>
              <a:t>bara</a:t>
            </a:r>
            <a:r>
              <a:rPr lang="fi-FI" i="1" dirty="0" smtClean="0">
                <a:solidFill>
                  <a:srgbClr val="8C7D5E"/>
                </a:solidFill>
              </a:rPr>
              <a:t> </a:t>
            </a:r>
            <a:r>
              <a:rPr lang="fi-FI" b="1" i="1" dirty="0" err="1" smtClean="0">
                <a:solidFill>
                  <a:srgbClr val="8C7D5E"/>
                </a:solidFill>
              </a:rPr>
              <a:t>vad</a:t>
            </a:r>
            <a:r>
              <a:rPr lang="fi-FI" i="1" dirty="0" smtClean="0">
                <a:solidFill>
                  <a:srgbClr val="8C7D5E"/>
                </a:solidFill>
              </a:rPr>
              <a:t>, </a:t>
            </a:r>
            <a:r>
              <a:rPr lang="fi-FI" i="1" dirty="0" err="1" smtClean="0">
                <a:solidFill>
                  <a:srgbClr val="8C7D5E"/>
                </a:solidFill>
              </a:rPr>
              <a:t>utan</a:t>
            </a:r>
            <a:r>
              <a:rPr lang="fi-FI" i="1" dirty="0" smtClean="0">
                <a:solidFill>
                  <a:srgbClr val="8C7D5E"/>
                </a:solidFill>
              </a:rPr>
              <a:t> </a:t>
            </a:r>
            <a:r>
              <a:rPr lang="fi-FI" b="1" i="1" dirty="0" err="1" smtClean="0">
                <a:solidFill>
                  <a:srgbClr val="8C7D5E"/>
                </a:solidFill>
              </a:rPr>
              <a:t>hur</a:t>
            </a:r>
            <a:endParaRPr lang="fi-FI" b="1" i="1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12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nwe\Documents\AA_personaldevelopment\Work\Referens_material\Livasmat 005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11560" y="1287318"/>
            <a:ext cx="6480720" cy="50674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</a:rPr>
              <a:t>Och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balansen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då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2738-AA76-4A09-97D6-BD384F7B7DD3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8481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Blodsockerkurvan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14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rot="5400000" flipH="1" flipV="1">
            <a:off x="-468560" y="3356992"/>
            <a:ext cx="273630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899592" y="4725144"/>
            <a:ext cx="316835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reeform 14"/>
          <p:cNvSpPr/>
          <p:nvPr/>
        </p:nvSpPr>
        <p:spPr>
          <a:xfrm>
            <a:off x="933450" y="2740546"/>
            <a:ext cx="2734688" cy="1592491"/>
          </a:xfrm>
          <a:custGeom>
            <a:avLst/>
            <a:gdLst>
              <a:gd name="connsiteX0" fmla="*/ 0 w 2734688"/>
              <a:gd name="connsiteY0" fmla="*/ 1162050 h 1592491"/>
              <a:gd name="connsiteX1" fmla="*/ 95250 w 2734688"/>
              <a:gd name="connsiteY1" fmla="*/ 1152525 h 1592491"/>
              <a:gd name="connsiteX2" fmla="*/ 152400 w 2734688"/>
              <a:gd name="connsiteY2" fmla="*/ 1133475 h 1592491"/>
              <a:gd name="connsiteX3" fmla="*/ 209550 w 2734688"/>
              <a:gd name="connsiteY3" fmla="*/ 1104900 h 1592491"/>
              <a:gd name="connsiteX4" fmla="*/ 228600 w 2734688"/>
              <a:gd name="connsiteY4" fmla="*/ 1076325 h 1592491"/>
              <a:gd name="connsiteX5" fmla="*/ 238125 w 2734688"/>
              <a:gd name="connsiteY5" fmla="*/ 1038225 h 1592491"/>
              <a:gd name="connsiteX6" fmla="*/ 266700 w 2734688"/>
              <a:gd name="connsiteY6" fmla="*/ 1009650 h 1592491"/>
              <a:gd name="connsiteX7" fmla="*/ 314325 w 2734688"/>
              <a:gd name="connsiteY7" fmla="*/ 923925 h 1592491"/>
              <a:gd name="connsiteX8" fmla="*/ 352425 w 2734688"/>
              <a:gd name="connsiteY8" fmla="*/ 828675 h 1592491"/>
              <a:gd name="connsiteX9" fmla="*/ 361950 w 2734688"/>
              <a:gd name="connsiteY9" fmla="*/ 800100 h 1592491"/>
              <a:gd name="connsiteX10" fmla="*/ 400050 w 2734688"/>
              <a:gd name="connsiteY10" fmla="*/ 704850 h 1592491"/>
              <a:gd name="connsiteX11" fmla="*/ 409575 w 2734688"/>
              <a:gd name="connsiteY11" fmla="*/ 666750 h 1592491"/>
              <a:gd name="connsiteX12" fmla="*/ 447675 w 2734688"/>
              <a:gd name="connsiteY12" fmla="*/ 590550 h 1592491"/>
              <a:gd name="connsiteX13" fmla="*/ 476250 w 2734688"/>
              <a:gd name="connsiteY13" fmla="*/ 504825 h 1592491"/>
              <a:gd name="connsiteX14" fmla="*/ 485775 w 2734688"/>
              <a:gd name="connsiteY14" fmla="*/ 457200 h 1592491"/>
              <a:gd name="connsiteX15" fmla="*/ 504825 w 2734688"/>
              <a:gd name="connsiteY15" fmla="*/ 400050 h 1592491"/>
              <a:gd name="connsiteX16" fmla="*/ 514350 w 2734688"/>
              <a:gd name="connsiteY16" fmla="*/ 371475 h 1592491"/>
              <a:gd name="connsiteX17" fmla="*/ 523875 w 2734688"/>
              <a:gd name="connsiteY17" fmla="*/ 342900 h 1592491"/>
              <a:gd name="connsiteX18" fmla="*/ 542925 w 2734688"/>
              <a:gd name="connsiteY18" fmla="*/ 304800 h 1592491"/>
              <a:gd name="connsiteX19" fmla="*/ 561975 w 2734688"/>
              <a:gd name="connsiteY19" fmla="*/ 276225 h 1592491"/>
              <a:gd name="connsiteX20" fmla="*/ 571500 w 2734688"/>
              <a:gd name="connsiteY20" fmla="*/ 247650 h 1592491"/>
              <a:gd name="connsiteX21" fmla="*/ 581025 w 2734688"/>
              <a:gd name="connsiteY21" fmla="*/ 209550 h 1592491"/>
              <a:gd name="connsiteX22" fmla="*/ 619125 w 2734688"/>
              <a:gd name="connsiteY22" fmla="*/ 152400 h 1592491"/>
              <a:gd name="connsiteX23" fmla="*/ 676275 w 2734688"/>
              <a:gd name="connsiteY23" fmla="*/ 38100 h 1592491"/>
              <a:gd name="connsiteX24" fmla="*/ 695325 w 2734688"/>
              <a:gd name="connsiteY24" fmla="*/ 9525 h 1592491"/>
              <a:gd name="connsiteX25" fmla="*/ 723900 w 2734688"/>
              <a:gd name="connsiteY25" fmla="*/ 0 h 1592491"/>
              <a:gd name="connsiteX26" fmla="*/ 762000 w 2734688"/>
              <a:gd name="connsiteY26" fmla="*/ 9525 h 1592491"/>
              <a:gd name="connsiteX27" fmla="*/ 781050 w 2734688"/>
              <a:gd name="connsiteY27" fmla="*/ 38100 h 1592491"/>
              <a:gd name="connsiteX28" fmla="*/ 800100 w 2734688"/>
              <a:gd name="connsiteY28" fmla="*/ 95250 h 1592491"/>
              <a:gd name="connsiteX29" fmla="*/ 819150 w 2734688"/>
              <a:gd name="connsiteY29" fmla="*/ 161925 h 1592491"/>
              <a:gd name="connsiteX30" fmla="*/ 828675 w 2734688"/>
              <a:gd name="connsiteY30" fmla="*/ 190500 h 1592491"/>
              <a:gd name="connsiteX31" fmla="*/ 857250 w 2734688"/>
              <a:gd name="connsiteY31" fmla="*/ 285750 h 1592491"/>
              <a:gd name="connsiteX32" fmla="*/ 866775 w 2734688"/>
              <a:gd name="connsiteY32" fmla="*/ 314325 h 1592491"/>
              <a:gd name="connsiteX33" fmla="*/ 904875 w 2734688"/>
              <a:gd name="connsiteY33" fmla="*/ 371475 h 1592491"/>
              <a:gd name="connsiteX34" fmla="*/ 942975 w 2734688"/>
              <a:gd name="connsiteY34" fmla="*/ 457200 h 1592491"/>
              <a:gd name="connsiteX35" fmla="*/ 962025 w 2734688"/>
              <a:gd name="connsiteY35" fmla="*/ 561975 h 1592491"/>
              <a:gd name="connsiteX36" fmla="*/ 981075 w 2734688"/>
              <a:gd name="connsiteY36" fmla="*/ 647700 h 1592491"/>
              <a:gd name="connsiteX37" fmla="*/ 990600 w 2734688"/>
              <a:gd name="connsiteY37" fmla="*/ 742950 h 1592491"/>
              <a:gd name="connsiteX38" fmla="*/ 1009650 w 2734688"/>
              <a:gd name="connsiteY38" fmla="*/ 809625 h 1592491"/>
              <a:gd name="connsiteX39" fmla="*/ 1028700 w 2734688"/>
              <a:gd name="connsiteY39" fmla="*/ 904875 h 1592491"/>
              <a:gd name="connsiteX40" fmla="*/ 1038225 w 2734688"/>
              <a:gd name="connsiteY40" fmla="*/ 952500 h 1592491"/>
              <a:gd name="connsiteX41" fmla="*/ 1066800 w 2734688"/>
              <a:gd name="connsiteY41" fmla="*/ 1171575 h 1592491"/>
              <a:gd name="connsiteX42" fmla="*/ 1085850 w 2734688"/>
              <a:gd name="connsiteY42" fmla="*/ 1238250 h 1592491"/>
              <a:gd name="connsiteX43" fmla="*/ 1114425 w 2734688"/>
              <a:gd name="connsiteY43" fmla="*/ 1257300 h 1592491"/>
              <a:gd name="connsiteX44" fmla="*/ 1162050 w 2734688"/>
              <a:gd name="connsiteY44" fmla="*/ 1343025 h 1592491"/>
              <a:gd name="connsiteX45" fmla="*/ 1190625 w 2734688"/>
              <a:gd name="connsiteY45" fmla="*/ 1362075 h 1592491"/>
              <a:gd name="connsiteX46" fmla="*/ 1219200 w 2734688"/>
              <a:gd name="connsiteY46" fmla="*/ 1419225 h 1592491"/>
              <a:gd name="connsiteX47" fmla="*/ 1247775 w 2734688"/>
              <a:gd name="connsiteY47" fmla="*/ 1428750 h 1592491"/>
              <a:gd name="connsiteX48" fmla="*/ 1333500 w 2734688"/>
              <a:gd name="connsiteY48" fmla="*/ 1400175 h 1592491"/>
              <a:gd name="connsiteX49" fmla="*/ 1352550 w 2734688"/>
              <a:gd name="connsiteY49" fmla="*/ 1343025 h 1592491"/>
              <a:gd name="connsiteX50" fmla="*/ 1371600 w 2734688"/>
              <a:gd name="connsiteY50" fmla="*/ 1314450 h 1592491"/>
              <a:gd name="connsiteX51" fmla="*/ 1390650 w 2734688"/>
              <a:gd name="connsiteY51" fmla="*/ 1238250 h 1592491"/>
              <a:gd name="connsiteX52" fmla="*/ 1400175 w 2734688"/>
              <a:gd name="connsiteY52" fmla="*/ 1209675 h 1592491"/>
              <a:gd name="connsiteX53" fmla="*/ 1419225 w 2734688"/>
              <a:gd name="connsiteY53" fmla="*/ 1143000 h 1592491"/>
              <a:gd name="connsiteX54" fmla="*/ 1428750 w 2734688"/>
              <a:gd name="connsiteY54" fmla="*/ 1066800 h 1592491"/>
              <a:gd name="connsiteX55" fmla="*/ 1438275 w 2734688"/>
              <a:gd name="connsiteY55" fmla="*/ 1028700 h 1592491"/>
              <a:gd name="connsiteX56" fmla="*/ 1447800 w 2734688"/>
              <a:gd name="connsiteY56" fmla="*/ 981075 h 1592491"/>
              <a:gd name="connsiteX57" fmla="*/ 1457325 w 2734688"/>
              <a:gd name="connsiteY57" fmla="*/ 942975 h 1592491"/>
              <a:gd name="connsiteX58" fmla="*/ 1466850 w 2734688"/>
              <a:gd name="connsiteY58" fmla="*/ 876300 h 1592491"/>
              <a:gd name="connsiteX59" fmla="*/ 1476375 w 2734688"/>
              <a:gd name="connsiteY59" fmla="*/ 847725 h 1592491"/>
              <a:gd name="connsiteX60" fmla="*/ 1485900 w 2734688"/>
              <a:gd name="connsiteY60" fmla="*/ 809625 h 1592491"/>
              <a:gd name="connsiteX61" fmla="*/ 1504950 w 2734688"/>
              <a:gd name="connsiteY61" fmla="*/ 752475 h 1592491"/>
              <a:gd name="connsiteX62" fmla="*/ 1524000 w 2734688"/>
              <a:gd name="connsiteY62" fmla="*/ 666750 h 1592491"/>
              <a:gd name="connsiteX63" fmla="*/ 1533525 w 2734688"/>
              <a:gd name="connsiteY63" fmla="*/ 638175 h 1592491"/>
              <a:gd name="connsiteX64" fmla="*/ 1552575 w 2734688"/>
              <a:gd name="connsiteY64" fmla="*/ 561975 h 1592491"/>
              <a:gd name="connsiteX65" fmla="*/ 1562100 w 2734688"/>
              <a:gd name="connsiteY65" fmla="*/ 466725 h 1592491"/>
              <a:gd name="connsiteX66" fmla="*/ 1571625 w 2734688"/>
              <a:gd name="connsiteY66" fmla="*/ 438150 h 1592491"/>
              <a:gd name="connsiteX67" fmla="*/ 1581150 w 2734688"/>
              <a:gd name="connsiteY67" fmla="*/ 400050 h 1592491"/>
              <a:gd name="connsiteX68" fmla="*/ 1600200 w 2734688"/>
              <a:gd name="connsiteY68" fmla="*/ 342900 h 1592491"/>
              <a:gd name="connsiteX69" fmla="*/ 1609725 w 2734688"/>
              <a:gd name="connsiteY69" fmla="*/ 314325 h 1592491"/>
              <a:gd name="connsiteX70" fmla="*/ 1628775 w 2734688"/>
              <a:gd name="connsiteY70" fmla="*/ 190500 h 1592491"/>
              <a:gd name="connsiteX71" fmla="*/ 1647825 w 2734688"/>
              <a:gd name="connsiteY71" fmla="*/ 133350 h 1592491"/>
              <a:gd name="connsiteX72" fmla="*/ 1657350 w 2734688"/>
              <a:gd name="connsiteY72" fmla="*/ 104775 h 1592491"/>
              <a:gd name="connsiteX73" fmla="*/ 1685925 w 2734688"/>
              <a:gd name="connsiteY73" fmla="*/ 9525 h 1592491"/>
              <a:gd name="connsiteX74" fmla="*/ 1714500 w 2734688"/>
              <a:gd name="connsiteY74" fmla="*/ 0 h 1592491"/>
              <a:gd name="connsiteX75" fmla="*/ 1762125 w 2734688"/>
              <a:gd name="connsiteY75" fmla="*/ 9525 h 1592491"/>
              <a:gd name="connsiteX76" fmla="*/ 1781175 w 2734688"/>
              <a:gd name="connsiteY76" fmla="*/ 38100 h 1592491"/>
              <a:gd name="connsiteX77" fmla="*/ 1809750 w 2734688"/>
              <a:gd name="connsiteY77" fmla="*/ 66675 h 1592491"/>
              <a:gd name="connsiteX78" fmla="*/ 1838325 w 2734688"/>
              <a:gd name="connsiteY78" fmla="*/ 161925 h 1592491"/>
              <a:gd name="connsiteX79" fmla="*/ 1857375 w 2734688"/>
              <a:gd name="connsiteY79" fmla="*/ 381000 h 1592491"/>
              <a:gd name="connsiteX80" fmla="*/ 1876425 w 2734688"/>
              <a:gd name="connsiteY80" fmla="*/ 457200 h 1592491"/>
              <a:gd name="connsiteX81" fmla="*/ 1885950 w 2734688"/>
              <a:gd name="connsiteY81" fmla="*/ 542925 h 1592491"/>
              <a:gd name="connsiteX82" fmla="*/ 1895475 w 2734688"/>
              <a:gd name="connsiteY82" fmla="*/ 590550 h 1592491"/>
              <a:gd name="connsiteX83" fmla="*/ 1914525 w 2734688"/>
              <a:gd name="connsiteY83" fmla="*/ 723900 h 1592491"/>
              <a:gd name="connsiteX84" fmla="*/ 1914525 w 2734688"/>
              <a:gd name="connsiteY84" fmla="*/ 723900 h 1592491"/>
              <a:gd name="connsiteX85" fmla="*/ 1933575 w 2734688"/>
              <a:gd name="connsiteY85" fmla="*/ 866775 h 1592491"/>
              <a:gd name="connsiteX86" fmla="*/ 1943100 w 2734688"/>
              <a:gd name="connsiteY86" fmla="*/ 895350 h 1592491"/>
              <a:gd name="connsiteX87" fmla="*/ 1962150 w 2734688"/>
              <a:gd name="connsiteY87" fmla="*/ 1038225 h 1592491"/>
              <a:gd name="connsiteX88" fmla="*/ 1971675 w 2734688"/>
              <a:gd name="connsiteY88" fmla="*/ 1076325 h 1592491"/>
              <a:gd name="connsiteX89" fmla="*/ 1981200 w 2734688"/>
              <a:gd name="connsiteY89" fmla="*/ 1190625 h 1592491"/>
              <a:gd name="connsiteX90" fmla="*/ 2000250 w 2734688"/>
              <a:gd name="connsiteY90" fmla="*/ 1285875 h 1592491"/>
              <a:gd name="connsiteX91" fmla="*/ 2009775 w 2734688"/>
              <a:gd name="connsiteY91" fmla="*/ 1333500 h 1592491"/>
              <a:gd name="connsiteX92" fmla="*/ 2019300 w 2734688"/>
              <a:gd name="connsiteY92" fmla="*/ 1362075 h 1592491"/>
              <a:gd name="connsiteX93" fmla="*/ 2028825 w 2734688"/>
              <a:gd name="connsiteY93" fmla="*/ 1400175 h 1592491"/>
              <a:gd name="connsiteX94" fmla="*/ 2066925 w 2734688"/>
              <a:gd name="connsiteY94" fmla="*/ 1457325 h 1592491"/>
              <a:gd name="connsiteX95" fmla="*/ 2124075 w 2734688"/>
              <a:gd name="connsiteY95" fmla="*/ 1476375 h 1592491"/>
              <a:gd name="connsiteX96" fmla="*/ 2228850 w 2734688"/>
              <a:gd name="connsiteY96" fmla="*/ 1466850 h 1592491"/>
              <a:gd name="connsiteX97" fmla="*/ 2247900 w 2734688"/>
              <a:gd name="connsiteY97" fmla="*/ 1428750 h 1592491"/>
              <a:gd name="connsiteX98" fmla="*/ 2276475 w 2734688"/>
              <a:gd name="connsiteY98" fmla="*/ 1390650 h 1592491"/>
              <a:gd name="connsiteX99" fmla="*/ 2314575 w 2734688"/>
              <a:gd name="connsiteY99" fmla="*/ 1200150 h 1592491"/>
              <a:gd name="connsiteX100" fmla="*/ 2333625 w 2734688"/>
              <a:gd name="connsiteY100" fmla="*/ 952500 h 1592491"/>
              <a:gd name="connsiteX101" fmla="*/ 2343150 w 2734688"/>
              <a:gd name="connsiteY101" fmla="*/ 838200 h 1592491"/>
              <a:gd name="connsiteX102" fmla="*/ 2362200 w 2734688"/>
              <a:gd name="connsiteY102" fmla="*/ 742950 h 1592491"/>
              <a:gd name="connsiteX103" fmla="*/ 2390775 w 2734688"/>
              <a:gd name="connsiteY103" fmla="*/ 561975 h 1592491"/>
              <a:gd name="connsiteX104" fmla="*/ 2400300 w 2734688"/>
              <a:gd name="connsiteY104" fmla="*/ 514350 h 1592491"/>
              <a:gd name="connsiteX105" fmla="*/ 2409825 w 2734688"/>
              <a:gd name="connsiteY105" fmla="*/ 466725 h 1592491"/>
              <a:gd name="connsiteX106" fmla="*/ 2419350 w 2734688"/>
              <a:gd name="connsiteY106" fmla="*/ 76200 h 1592491"/>
              <a:gd name="connsiteX107" fmla="*/ 2438400 w 2734688"/>
              <a:gd name="connsiteY107" fmla="*/ 47625 h 1592491"/>
              <a:gd name="connsiteX108" fmla="*/ 2476500 w 2734688"/>
              <a:gd name="connsiteY108" fmla="*/ 9525 h 1592491"/>
              <a:gd name="connsiteX109" fmla="*/ 2505075 w 2734688"/>
              <a:gd name="connsiteY109" fmla="*/ 19050 h 1592491"/>
              <a:gd name="connsiteX110" fmla="*/ 2533650 w 2734688"/>
              <a:gd name="connsiteY110" fmla="*/ 76200 h 1592491"/>
              <a:gd name="connsiteX111" fmla="*/ 2552700 w 2734688"/>
              <a:gd name="connsiteY111" fmla="*/ 295275 h 1592491"/>
              <a:gd name="connsiteX112" fmla="*/ 2562225 w 2734688"/>
              <a:gd name="connsiteY112" fmla="*/ 361950 h 1592491"/>
              <a:gd name="connsiteX113" fmla="*/ 2581275 w 2734688"/>
              <a:gd name="connsiteY113" fmla="*/ 466725 h 1592491"/>
              <a:gd name="connsiteX114" fmla="*/ 2590800 w 2734688"/>
              <a:gd name="connsiteY114" fmla="*/ 581025 h 1592491"/>
              <a:gd name="connsiteX115" fmla="*/ 2609850 w 2734688"/>
              <a:gd name="connsiteY115" fmla="*/ 704850 h 1592491"/>
              <a:gd name="connsiteX116" fmla="*/ 2619375 w 2734688"/>
              <a:gd name="connsiteY116" fmla="*/ 752475 h 1592491"/>
              <a:gd name="connsiteX117" fmla="*/ 2628900 w 2734688"/>
              <a:gd name="connsiteY117" fmla="*/ 809625 h 1592491"/>
              <a:gd name="connsiteX118" fmla="*/ 2647950 w 2734688"/>
              <a:gd name="connsiteY118" fmla="*/ 866775 h 1592491"/>
              <a:gd name="connsiteX119" fmla="*/ 2657475 w 2734688"/>
              <a:gd name="connsiteY119" fmla="*/ 914400 h 1592491"/>
              <a:gd name="connsiteX120" fmla="*/ 2667000 w 2734688"/>
              <a:gd name="connsiteY120" fmla="*/ 952500 h 1592491"/>
              <a:gd name="connsiteX121" fmla="*/ 2686050 w 2734688"/>
              <a:gd name="connsiteY121" fmla="*/ 1047750 h 1592491"/>
              <a:gd name="connsiteX122" fmla="*/ 2705100 w 2734688"/>
              <a:gd name="connsiteY122" fmla="*/ 1133475 h 1592491"/>
              <a:gd name="connsiteX123" fmla="*/ 2714625 w 2734688"/>
              <a:gd name="connsiteY123" fmla="*/ 1304925 h 1592491"/>
              <a:gd name="connsiteX124" fmla="*/ 2733675 w 2734688"/>
              <a:gd name="connsiteY124" fmla="*/ 1581150 h 15924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</a:cxnLst>
            <a:rect l="l" t="t" r="r" b="b"/>
            <a:pathLst>
              <a:path w="2734688" h="1592491">
                <a:moveTo>
                  <a:pt x="0" y="1162050"/>
                </a:moveTo>
                <a:cubicBezTo>
                  <a:pt x="31750" y="1158875"/>
                  <a:pt x="63888" y="1158405"/>
                  <a:pt x="95250" y="1152525"/>
                </a:cubicBezTo>
                <a:cubicBezTo>
                  <a:pt x="114987" y="1148824"/>
                  <a:pt x="133350" y="1139825"/>
                  <a:pt x="152400" y="1133475"/>
                </a:cubicBezTo>
                <a:cubicBezTo>
                  <a:pt x="191835" y="1120330"/>
                  <a:pt x="172621" y="1129519"/>
                  <a:pt x="209550" y="1104900"/>
                </a:cubicBezTo>
                <a:cubicBezTo>
                  <a:pt x="215900" y="1095375"/>
                  <a:pt x="224091" y="1086847"/>
                  <a:pt x="228600" y="1076325"/>
                </a:cubicBezTo>
                <a:cubicBezTo>
                  <a:pt x="233757" y="1064293"/>
                  <a:pt x="231630" y="1049591"/>
                  <a:pt x="238125" y="1038225"/>
                </a:cubicBezTo>
                <a:cubicBezTo>
                  <a:pt x="244808" y="1026529"/>
                  <a:pt x="257175" y="1019175"/>
                  <a:pt x="266700" y="1009650"/>
                </a:cubicBezTo>
                <a:cubicBezTo>
                  <a:pt x="290010" y="939721"/>
                  <a:pt x="271551" y="966699"/>
                  <a:pt x="314325" y="923925"/>
                </a:cubicBezTo>
                <a:cubicBezTo>
                  <a:pt x="357686" y="793843"/>
                  <a:pt x="310380" y="926781"/>
                  <a:pt x="352425" y="828675"/>
                </a:cubicBezTo>
                <a:cubicBezTo>
                  <a:pt x="356380" y="819447"/>
                  <a:pt x="357995" y="809328"/>
                  <a:pt x="361950" y="800100"/>
                </a:cubicBezTo>
                <a:cubicBezTo>
                  <a:pt x="385599" y="744919"/>
                  <a:pt x="382706" y="774227"/>
                  <a:pt x="400050" y="704850"/>
                </a:cubicBezTo>
                <a:cubicBezTo>
                  <a:pt x="403225" y="692150"/>
                  <a:pt x="404540" y="678834"/>
                  <a:pt x="409575" y="666750"/>
                </a:cubicBezTo>
                <a:cubicBezTo>
                  <a:pt x="420497" y="640536"/>
                  <a:pt x="447675" y="590550"/>
                  <a:pt x="447675" y="590550"/>
                </a:cubicBezTo>
                <a:cubicBezTo>
                  <a:pt x="474972" y="454063"/>
                  <a:pt x="436815" y="623131"/>
                  <a:pt x="476250" y="504825"/>
                </a:cubicBezTo>
                <a:cubicBezTo>
                  <a:pt x="481370" y="489466"/>
                  <a:pt x="481515" y="472819"/>
                  <a:pt x="485775" y="457200"/>
                </a:cubicBezTo>
                <a:cubicBezTo>
                  <a:pt x="491059" y="437827"/>
                  <a:pt x="498475" y="419100"/>
                  <a:pt x="504825" y="400050"/>
                </a:cubicBezTo>
                <a:lnTo>
                  <a:pt x="514350" y="371475"/>
                </a:lnTo>
                <a:cubicBezTo>
                  <a:pt x="517525" y="361950"/>
                  <a:pt x="519385" y="351880"/>
                  <a:pt x="523875" y="342900"/>
                </a:cubicBezTo>
                <a:cubicBezTo>
                  <a:pt x="530225" y="330200"/>
                  <a:pt x="535880" y="317128"/>
                  <a:pt x="542925" y="304800"/>
                </a:cubicBezTo>
                <a:cubicBezTo>
                  <a:pt x="548605" y="294861"/>
                  <a:pt x="556855" y="286464"/>
                  <a:pt x="561975" y="276225"/>
                </a:cubicBezTo>
                <a:cubicBezTo>
                  <a:pt x="566465" y="267245"/>
                  <a:pt x="568742" y="257304"/>
                  <a:pt x="571500" y="247650"/>
                </a:cubicBezTo>
                <a:cubicBezTo>
                  <a:pt x="575096" y="235063"/>
                  <a:pt x="575171" y="221259"/>
                  <a:pt x="581025" y="209550"/>
                </a:cubicBezTo>
                <a:cubicBezTo>
                  <a:pt x="591264" y="189072"/>
                  <a:pt x="611885" y="174120"/>
                  <a:pt x="619125" y="152400"/>
                </a:cubicBezTo>
                <a:cubicBezTo>
                  <a:pt x="645415" y="73530"/>
                  <a:pt x="627036" y="111958"/>
                  <a:pt x="676275" y="38100"/>
                </a:cubicBezTo>
                <a:cubicBezTo>
                  <a:pt x="682625" y="28575"/>
                  <a:pt x="684465" y="13145"/>
                  <a:pt x="695325" y="9525"/>
                </a:cubicBezTo>
                <a:lnTo>
                  <a:pt x="723900" y="0"/>
                </a:lnTo>
                <a:cubicBezTo>
                  <a:pt x="736600" y="3175"/>
                  <a:pt x="751108" y="2263"/>
                  <a:pt x="762000" y="9525"/>
                </a:cubicBezTo>
                <a:cubicBezTo>
                  <a:pt x="771525" y="15875"/>
                  <a:pt x="776401" y="27639"/>
                  <a:pt x="781050" y="38100"/>
                </a:cubicBezTo>
                <a:cubicBezTo>
                  <a:pt x="789205" y="56450"/>
                  <a:pt x="793750" y="76200"/>
                  <a:pt x="800100" y="95250"/>
                </a:cubicBezTo>
                <a:cubicBezTo>
                  <a:pt x="822938" y="163763"/>
                  <a:pt x="795230" y="78204"/>
                  <a:pt x="819150" y="161925"/>
                </a:cubicBezTo>
                <a:cubicBezTo>
                  <a:pt x="821908" y="171579"/>
                  <a:pt x="825917" y="180846"/>
                  <a:pt x="828675" y="190500"/>
                </a:cubicBezTo>
                <a:cubicBezTo>
                  <a:pt x="857465" y="291267"/>
                  <a:pt x="811979" y="149937"/>
                  <a:pt x="857250" y="285750"/>
                </a:cubicBezTo>
                <a:cubicBezTo>
                  <a:pt x="860425" y="295275"/>
                  <a:pt x="861206" y="305971"/>
                  <a:pt x="866775" y="314325"/>
                </a:cubicBezTo>
                <a:cubicBezTo>
                  <a:pt x="879475" y="333375"/>
                  <a:pt x="897635" y="349755"/>
                  <a:pt x="904875" y="371475"/>
                </a:cubicBezTo>
                <a:cubicBezTo>
                  <a:pt x="927545" y="439485"/>
                  <a:pt x="912786" y="411917"/>
                  <a:pt x="942975" y="457200"/>
                </a:cubicBezTo>
                <a:cubicBezTo>
                  <a:pt x="961262" y="530347"/>
                  <a:pt x="944961" y="459588"/>
                  <a:pt x="962025" y="561975"/>
                </a:cubicBezTo>
                <a:cubicBezTo>
                  <a:pt x="968071" y="598252"/>
                  <a:pt x="972512" y="613450"/>
                  <a:pt x="981075" y="647700"/>
                </a:cubicBezTo>
                <a:cubicBezTo>
                  <a:pt x="984250" y="679450"/>
                  <a:pt x="986087" y="711362"/>
                  <a:pt x="990600" y="742950"/>
                </a:cubicBezTo>
                <a:cubicBezTo>
                  <a:pt x="998013" y="794843"/>
                  <a:pt x="999473" y="765523"/>
                  <a:pt x="1009650" y="809625"/>
                </a:cubicBezTo>
                <a:cubicBezTo>
                  <a:pt x="1016931" y="841175"/>
                  <a:pt x="1022350" y="873125"/>
                  <a:pt x="1028700" y="904875"/>
                </a:cubicBezTo>
                <a:lnTo>
                  <a:pt x="1038225" y="952500"/>
                </a:lnTo>
                <a:cubicBezTo>
                  <a:pt x="1056416" y="1261750"/>
                  <a:pt x="1027871" y="1015861"/>
                  <a:pt x="1066800" y="1171575"/>
                </a:cubicBezTo>
                <a:cubicBezTo>
                  <a:pt x="1067422" y="1174064"/>
                  <a:pt x="1080881" y="1232039"/>
                  <a:pt x="1085850" y="1238250"/>
                </a:cubicBezTo>
                <a:cubicBezTo>
                  <a:pt x="1093001" y="1247189"/>
                  <a:pt x="1104900" y="1250950"/>
                  <a:pt x="1114425" y="1257300"/>
                </a:cubicBezTo>
                <a:cubicBezTo>
                  <a:pt x="1124351" y="1287077"/>
                  <a:pt x="1133977" y="1324310"/>
                  <a:pt x="1162050" y="1343025"/>
                </a:cubicBezTo>
                <a:lnTo>
                  <a:pt x="1190625" y="1362075"/>
                </a:lnTo>
                <a:cubicBezTo>
                  <a:pt x="1196900" y="1380899"/>
                  <a:pt x="1202414" y="1405796"/>
                  <a:pt x="1219200" y="1419225"/>
                </a:cubicBezTo>
                <a:cubicBezTo>
                  <a:pt x="1227040" y="1425497"/>
                  <a:pt x="1238250" y="1425575"/>
                  <a:pt x="1247775" y="1428750"/>
                </a:cubicBezTo>
                <a:cubicBezTo>
                  <a:pt x="1267173" y="1425517"/>
                  <a:pt x="1317926" y="1425093"/>
                  <a:pt x="1333500" y="1400175"/>
                </a:cubicBezTo>
                <a:cubicBezTo>
                  <a:pt x="1344143" y="1383147"/>
                  <a:pt x="1341411" y="1359733"/>
                  <a:pt x="1352550" y="1343025"/>
                </a:cubicBezTo>
                <a:cubicBezTo>
                  <a:pt x="1358900" y="1333500"/>
                  <a:pt x="1366480" y="1324689"/>
                  <a:pt x="1371600" y="1314450"/>
                </a:cubicBezTo>
                <a:cubicBezTo>
                  <a:pt x="1382486" y="1292677"/>
                  <a:pt x="1385216" y="1259987"/>
                  <a:pt x="1390650" y="1238250"/>
                </a:cubicBezTo>
                <a:cubicBezTo>
                  <a:pt x="1393085" y="1228510"/>
                  <a:pt x="1397417" y="1219329"/>
                  <a:pt x="1400175" y="1209675"/>
                </a:cubicBezTo>
                <a:cubicBezTo>
                  <a:pt x="1424095" y="1125954"/>
                  <a:pt x="1396387" y="1211513"/>
                  <a:pt x="1419225" y="1143000"/>
                </a:cubicBezTo>
                <a:cubicBezTo>
                  <a:pt x="1422400" y="1117600"/>
                  <a:pt x="1424542" y="1092049"/>
                  <a:pt x="1428750" y="1066800"/>
                </a:cubicBezTo>
                <a:cubicBezTo>
                  <a:pt x="1430902" y="1053887"/>
                  <a:pt x="1435435" y="1041479"/>
                  <a:pt x="1438275" y="1028700"/>
                </a:cubicBezTo>
                <a:cubicBezTo>
                  <a:pt x="1441787" y="1012896"/>
                  <a:pt x="1444288" y="996879"/>
                  <a:pt x="1447800" y="981075"/>
                </a:cubicBezTo>
                <a:cubicBezTo>
                  <a:pt x="1450640" y="968296"/>
                  <a:pt x="1454983" y="955855"/>
                  <a:pt x="1457325" y="942975"/>
                </a:cubicBezTo>
                <a:cubicBezTo>
                  <a:pt x="1461341" y="920886"/>
                  <a:pt x="1462447" y="898315"/>
                  <a:pt x="1466850" y="876300"/>
                </a:cubicBezTo>
                <a:cubicBezTo>
                  <a:pt x="1468819" y="866455"/>
                  <a:pt x="1473617" y="857379"/>
                  <a:pt x="1476375" y="847725"/>
                </a:cubicBezTo>
                <a:cubicBezTo>
                  <a:pt x="1479971" y="835138"/>
                  <a:pt x="1482138" y="822164"/>
                  <a:pt x="1485900" y="809625"/>
                </a:cubicBezTo>
                <a:cubicBezTo>
                  <a:pt x="1491670" y="790391"/>
                  <a:pt x="1501012" y="772166"/>
                  <a:pt x="1504950" y="752475"/>
                </a:cubicBezTo>
                <a:cubicBezTo>
                  <a:pt x="1511497" y="719739"/>
                  <a:pt x="1515032" y="698137"/>
                  <a:pt x="1524000" y="666750"/>
                </a:cubicBezTo>
                <a:cubicBezTo>
                  <a:pt x="1526758" y="657096"/>
                  <a:pt x="1530883" y="647861"/>
                  <a:pt x="1533525" y="638175"/>
                </a:cubicBezTo>
                <a:cubicBezTo>
                  <a:pt x="1540414" y="612916"/>
                  <a:pt x="1552575" y="561975"/>
                  <a:pt x="1552575" y="561975"/>
                </a:cubicBezTo>
                <a:cubicBezTo>
                  <a:pt x="1555750" y="530225"/>
                  <a:pt x="1557248" y="498262"/>
                  <a:pt x="1562100" y="466725"/>
                </a:cubicBezTo>
                <a:cubicBezTo>
                  <a:pt x="1563627" y="456802"/>
                  <a:pt x="1568867" y="447804"/>
                  <a:pt x="1571625" y="438150"/>
                </a:cubicBezTo>
                <a:cubicBezTo>
                  <a:pt x="1575221" y="425563"/>
                  <a:pt x="1577388" y="412589"/>
                  <a:pt x="1581150" y="400050"/>
                </a:cubicBezTo>
                <a:cubicBezTo>
                  <a:pt x="1586920" y="380816"/>
                  <a:pt x="1593850" y="361950"/>
                  <a:pt x="1600200" y="342900"/>
                </a:cubicBezTo>
                <a:lnTo>
                  <a:pt x="1609725" y="314325"/>
                </a:lnTo>
                <a:cubicBezTo>
                  <a:pt x="1616433" y="253955"/>
                  <a:pt x="1614218" y="239024"/>
                  <a:pt x="1628775" y="190500"/>
                </a:cubicBezTo>
                <a:cubicBezTo>
                  <a:pt x="1634545" y="171266"/>
                  <a:pt x="1641475" y="152400"/>
                  <a:pt x="1647825" y="133350"/>
                </a:cubicBezTo>
                <a:lnTo>
                  <a:pt x="1657350" y="104775"/>
                </a:lnTo>
                <a:cubicBezTo>
                  <a:pt x="1661518" y="75596"/>
                  <a:pt x="1657978" y="31882"/>
                  <a:pt x="1685925" y="9525"/>
                </a:cubicBezTo>
                <a:cubicBezTo>
                  <a:pt x="1693765" y="3253"/>
                  <a:pt x="1704975" y="3175"/>
                  <a:pt x="1714500" y="0"/>
                </a:cubicBezTo>
                <a:cubicBezTo>
                  <a:pt x="1730375" y="3175"/>
                  <a:pt x="1748069" y="1493"/>
                  <a:pt x="1762125" y="9525"/>
                </a:cubicBezTo>
                <a:cubicBezTo>
                  <a:pt x="1772064" y="15205"/>
                  <a:pt x="1773846" y="29306"/>
                  <a:pt x="1781175" y="38100"/>
                </a:cubicBezTo>
                <a:cubicBezTo>
                  <a:pt x="1789799" y="48448"/>
                  <a:pt x="1800225" y="57150"/>
                  <a:pt x="1809750" y="66675"/>
                </a:cubicBezTo>
                <a:cubicBezTo>
                  <a:pt x="1832940" y="136244"/>
                  <a:pt x="1823930" y="104344"/>
                  <a:pt x="1838325" y="161925"/>
                </a:cubicBezTo>
                <a:cubicBezTo>
                  <a:pt x="1843411" y="248386"/>
                  <a:pt x="1840952" y="304359"/>
                  <a:pt x="1857375" y="381000"/>
                </a:cubicBezTo>
                <a:cubicBezTo>
                  <a:pt x="1862861" y="406601"/>
                  <a:pt x="1876425" y="457200"/>
                  <a:pt x="1876425" y="457200"/>
                </a:cubicBezTo>
                <a:cubicBezTo>
                  <a:pt x="1879600" y="485775"/>
                  <a:pt x="1881884" y="514463"/>
                  <a:pt x="1885950" y="542925"/>
                </a:cubicBezTo>
                <a:cubicBezTo>
                  <a:pt x="1888240" y="558952"/>
                  <a:pt x="1892950" y="574559"/>
                  <a:pt x="1895475" y="590550"/>
                </a:cubicBezTo>
                <a:cubicBezTo>
                  <a:pt x="1902478" y="634902"/>
                  <a:pt x="1908175" y="679450"/>
                  <a:pt x="1914525" y="723900"/>
                </a:cubicBezTo>
                <a:lnTo>
                  <a:pt x="1914525" y="723900"/>
                </a:lnTo>
                <a:cubicBezTo>
                  <a:pt x="1920476" y="783414"/>
                  <a:pt x="1920423" y="814166"/>
                  <a:pt x="1933575" y="866775"/>
                </a:cubicBezTo>
                <a:cubicBezTo>
                  <a:pt x="1936010" y="876515"/>
                  <a:pt x="1939925" y="885825"/>
                  <a:pt x="1943100" y="895350"/>
                </a:cubicBezTo>
                <a:cubicBezTo>
                  <a:pt x="1946417" y="921886"/>
                  <a:pt x="1956892" y="1009306"/>
                  <a:pt x="1962150" y="1038225"/>
                </a:cubicBezTo>
                <a:cubicBezTo>
                  <a:pt x="1964492" y="1051105"/>
                  <a:pt x="1968500" y="1063625"/>
                  <a:pt x="1971675" y="1076325"/>
                </a:cubicBezTo>
                <a:cubicBezTo>
                  <a:pt x="1974850" y="1114425"/>
                  <a:pt x="1976978" y="1152627"/>
                  <a:pt x="1981200" y="1190625"/>
                </a:cubicBezTo>
                <a:cubicBezTo>
                  <a:pt x="1987422" y="1246619"/>
                  <a:pt x="1989739" y="1238575"/>
                  <a:pt x="2000250" y="1285875"/>
                </a:cubicBezTo>
                <a:cubicBezTo>
                  <a:pt x="2003762" y="1301679"/>
                  <a:pt x="2005848" y="1317794"/>
                  <a:pt x="2009775" y="1333500"/>
                </a:cubicBezTo>
                <a:cubicBezTo>
                  <a:pt x="2012210" y="1343240"/>
                  <a:pt x="2016542" y="1352421"/>
                  <a:pt x="2019300" y="1362075"/>
                </a:cubicBezTo>
                <a:cubicBezTo>
                  <a:pt x="2022896" y="1374662"/>
                  <a:pt x="2025229" y="1387588"/>
                  <a:pt x="2028825" y="1400175"/>
                </a:cubicBezTo>
                <a:cubicBezTo>
                  <a:pt x="2036255" y="1426181"/>
                  <a:pt x="2039776" y="1442242"/>
                  <a:pt x="2066925" y="1457325"/>
                </a:cubicBezTo>
                <a:cubicBezTo>
                  <a:pt x="2084478" y="1467077"/>
                  <a:pt x="2124075" y="1476375"/>
                  <a:pt x="2124075" y="1476375"/>
                </a:cubicBezTo>
                <a:cubicBezTo>
                  <a:pt x="2159000" y="1473200"/>
                  <a:pt x="2196118" y="1479439"/>
                  <a:pt x="2228850" y="1466850"/>
                </a:cubicBezTo>
                <a:cubicBezTo>
                  <a:pt x="2242103" y="1461753"/>
                  <a:pt x="2240375" y="1440791"/>
                  <a:pt x="2247900" y="1428750"/>
                </a:cubicBezTo>
                <a:cubicBezTo>
                  <a:pt x="2256314" y="1415288"/>
                  <a:pt x="2266950" y="1403350"/>
                  <a:pt x="2276475" y="1390650"/>
                </a:cubicBezTo>
                <a:cubicBezTo>
                  <a:pt x="2293020" y="1324469"/>
                  <a:pt x="2308736" y="1270213"/>
                  <a:pt x="2314575" y="1200150"/>
                </a:cubicBezTo>
                <a:cubicBezTo>
                  <a:pt x="2338309" y="915336"/>
                  <a:pt x="2309127" y="1270972"/>
                  <a:pt x="2333625" y="952500"/>
                </a:cubicBezTo>
                <a:cubicBezTo>
                  <a:pt x="2336557" y="914381"/>
                  <a:pt x="2337984" y="876081"/>
                  <a:pt x="2343150" y="838200"/>
                </a:cubicBezTo>
                <a:cubicBezTo>
                  <a:pt x="2347525" y="806118"/>
                  <a:pt x="2358624" y="775131"/>
                  <a:pt x="2362200" y="742950"/>
                </a:cubicBezTo>
                <a:cubicBezTo>
                  <a:pt x="2375301" y="625044"/>
                  <a:pt x="2366086" y="685418"/>
                  <a:pt x="2390775" y="561975"/>
                </a:cubicBezTo>
                <a:lnTo>
                  <a:pt x="2400300" y="514350"/>
                </a:lnTo>
                <a:lnTo>
                  <a:pt x="2409825" y="466725"/>
                </a:lnTo>
                <a:cubicBezTo>
                  <a:pt x="2413000" y="336550"/>
                  <a:pt x="2410492" y="206112"/>
                  <a:pt x="2419350" y="76200"/>
                </a:cubicBezTo>
                <a:cubicBezTo>
                  <a:pt x="2420129" y="64779"/>
                  <a:pt x="2433280" y="57864"/>
                  <a:pt x="2438400" y="47625"/>
                </a:cubicBezTo>
                <a:cubicBezTo>
                  <a:pt x="2458720" y="6985"/>
                  <a:pt x="2430780" y="24765"/>
                  <a:pt x="2476500" y="9525"/>
                </a:cubicBezTo>
                <a:cubicBezTo>
                  <a:pt x="2486025" y="12700"/>
                  <a:pt x="2497235" y="12778"/>
                  <a:pt x="2505075" y="19050"/>
                </a:cubicBezTo>
                <a:cubicBezTo>
                  <a:pt x="2521861" y="32479"/>
                  <a:pt x="2527375" y="57376"/>
                  <a:pt x="2533650" y="76200"/>
                </a:cubicBezTo>
                <a:cubicBezTo>
                  <a:pt x="2555192" y="226996"/>
                  <a:pt x="2530849" y="43990"/>
                  <a:pt x="2552700" y="295275"/>
                </a:cubicBezTo>
                <a:cubicBezTo>
                  <a:pt x="2554645" y="317641"/>
                  <a:pt x="2558534" y="339805"/>
                  <a:pt x="2562225" y="361950"/>
                </a:cubicBezTo>
                <a:cubicBezTo>
                  <a:pt x="2569759" y="407157"/>
                  <a:pt x="2575981" y="419082"/>
                  <a:pt x="2581275" y="466725"/>
                </a:cubicBezTo>
                <a:cubicBezTo>
                  <a:pt x="2585497" y="504723"/>
                  <a:pt x="2586798" y="543003"/>
                  <a:pt x="2590800" y="581025"/>
                </a:cubicBezTo>
                <a:cubicBezTo>
                  <a:pt x="2593476" y="606444"/>
                  <a:pt x="2604876" y="677491"/>
                  <a:pt x="2609850" y="704850"/>
                </a:cubicBezTo>
                <a:cubicBezTo>
                  <a:pt x="2612746" y="720778"/>
                  <a:pt x="2616479" y="736547"/>
                  <a:pt x="2619375" y="752475"/>
                </a:cubicBezTo>
                <a:cubicBezTo>
                  <a:pt x="2622830" y="771476"/>
                  <a:pt x="2624216" y="790889"/>
                  <a:pt x="2628900" y="809625"/>
                </a:cubicBezTo>
                <a:cubicBezTo>
                  <a:pt x="2633770" y="829106"/>
                  <a:pt x="2644012" y="847084"/>
                  <a:pt x="2647950" y="866775"/>
                </a:cubicBezTo>
                <a:cubicBezTo>
                  <a:pt x="2651125" y="882650"/>
                  <a:pt x="2653963" y="898596"/>
                  <a:pt x="2657475" y="914400"/>
                </a:cubicBezTo>
                <a:cubicBezTo>
                  <a:pt x="2660315" y="927179"/>
                  <a:pt x="2664257" y="939700"/>
                  <a:pt x="2667000" y="952500"/>
                </a:cubicBezTo>
                <a:cubicBezTo>
                  <a:pt x="2673784" y="984160"/>
                  <a:pt x="2675811" y="1017033"/>
                  <a:pt x="2686050" y="1047750"/>
                </a:cubicBezTo>
                <a:cubicBezTo>
                  <a:pt x="2701682" y="1094647"/>
                  <a:pt x="2693924" y="1066421"/>
                  <a:pt x="2705100" y="1133475"/>
                </a:cubicBezTo>
                <a:cubicBezTo>
                  <a:pt x="2708275" y="1190625"/>
                  <a:pt x="2710641" y="1247826"/>
                  <a:pt x="2714625" y="1304925"/>
                </a:cubicBezTo>
                <a:cubicBezTo>
                  <a:pt x="2734688" y="1592491"/>
                  <a:pt x="2733675" y="1457555"/>
                  <a:pt x="2733675" y="1581150"/>
                </a:cubicBez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7" name="Straight Connector 16"/>
          <p:cNvCxnSpPr/>
          <p:nvPr/>
        </p:nvCxnSpPr>
        <p:spPr>
          <a:xfrm>
            <a:off x="899592" y="3933056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899592" y="335699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5400000" flipH="1" flipV="1">
            <a:off x="3635896" y="3356198"/>
            <a:ext cx="2736304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004048" y="4724350"/>
            <a:ext cx="3168352" cy="158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004048" y="3932262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004048" y="3356198"/>
            <a:ext cx="309634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reeform 23"/>
          <p:cNvSpPr/>
          <p:nvPr/>
        </p:nvSpPr>
        <p:spPr>
          <a:xfrm>
            <a:off x="5105400" y="3512071"/>
            <a:ext cx="3419475" cy="381000"/>
          </a:xfrm>
          <a:custGeom>
            <a:avLst/>
            <a:gdLst>
              <a:gd name="connsiteX0" fmla="*/ 0 w 3419475"/>
              <a:gd name="connsiteY0" fmla="*/ 381000 h 381000"/>
              <a:gd name="connsiteX1" fmla="*/ 38100 w 3419475"/>
              <a:gd name="connsiteY1" fmla="*/ 371475 h 381000"/>
              <a:gd name="connsiteX2" fmla="*/ 123825 w 3419475"/>
              <a:gd name="connsiteY2" fmla="*/ 352425 h 381000"/>
              <a:gd name="connsiteX3" fmla="*/ 180975 w 3419475"/>
              <a:gd name="connsiteY3" fmla="*/ 314325 h 381000"/>
              <a:gd name="connsiteX4" fmla="*/ 209550 w 3419475"/>
              <a:gd name="connsiteY4" fmla="*/ 304800 h 381000"/>
              <a:gd name="connsiteX5" fmla="*/ 238125 w 3419475"/>
              <a:gd name="connsiteY5" fmla="*/ 285750 h 381000"/>
              <a:gd name="connsiteX6" fmla="*/ 304800 w 3419475"/>
              <a:gd name="connsiteY6" fmla="*/ 266700 h 381000"/>
              <a:gd name="connsiteX7" fmla="*/ 361950 w 3419475"/>
              <a:gd name="connsiteY7" fmla="*/ 228600 h 381000"/>
              <a:gd name="connsiteX8" fmla="*/ 447675 w 3419475"/>
              <a:gd name="connsiteY8" fmla="*/ 190500 h 381000"/>
              <a:gd name="connsiteX9" fmla="*/ 466725 w 3419475"/>
              <a:gd name="connsiteY9" fmla="*/ 161925 h 381000"/>
              <a:gd name="connsiteX10" fmla="*/ 504825 w 3419475"/>
              <a:gd name="connsiteY10" fmla="*/ 152400 h 381000"/>
              <a:gd name="connsiteX11" fmla="*/ 533400 w 3419475"/>
              <a:gd name="connsiteY11" fmla="*/ 142875 h 381000"/>
              <a:gd name="connsiteX12" fmla="*/ 590550 w 3419475"/>
              <a:gd name="connsiteY12" fmla="*/ 104775 h 381000"/>
              <a:gd name="connsiteX13" fmla="*/ 619125 w 3419475"/>
              <a:gd name="connsiteY13" fmla="*/ 85725 h 381000"/>
              <a:gd name="connsiteX14" fmla="*/ 685800 w 3419475"/>
              <a:gd name="connsiteY14" fmla="*/ 76200 h 381000"/>
              <a:gd name="connsiteX15" fmla="*/ 885825 w 3419475"/>
              <a:gd name="connsiteY15" fmla="*/ 57150 h 381000"/>
              <a:gd name="connsiteX16" fmla="*/ 1057275 w 3419475"/>
              <a:gd name="connsiteY16" fmla="*/ 66675 h 381000"/>
              <a:gd name="connsiteX17" fmla="*/ 1114425 w 3419475"/>
              <a:gd name="connsiteY17" fmla="*/ 104775 h 381000"/>
              <a:gd name="connsiteX18" fmla="*/ 1143000 w 3419475"/>
              <a:gd name="connsiteY18" fmla="*/ 114300 h 381000"/>
              <a:gd name="connsiteX19" fmla="*/ 1200150 w 3419475"/>
              <a:gd name="connsiteY19" fmla="*/ 152400 h 381000"/>
              <a:gd name="connsiteX20" fmla="*/ 1257300 w 3419475"/>
              <a:gd name="connsiteY20" fmla="*/ 171450 h 381000"/>
              <a:gd name="connsiteX21" fmla="*/ 1285875 w 3419475"/>
              <a:gd name="connsiteY21" fmla="*/ 180975 h 381000"/>
              <a:gd name="connsiteX22" fmla="*/ 1323975 w 3419475"/>
              <a:gd name="connsiteY22" fmla="*/ 190500 h 381000"/>
              <a:gd name="connsiteX23" fmla="*/ 1438275 w 3419475"/>
              <a:gd name="connsiteY23" fmla="*/ 238125 h 381000"/>
              <a:gd name="connsiteX24" fmla="*/ 1495425 w 3419475"/>
              <a:gd name="connsiteY24" fmla="*/ 257175 h 381000"/>
              <a:gd name="connsiteX25" fmla="*/ 1543050 w 3419475"/>
              <a:gd name="connsiteY25" fmla="*/ 266700 h 381000"/>
              <a:gd name="connsiteX26" fmla="*/ 1571625 w 3419475"/>
              <a:gd name="connsiteY26" fmla="*/ 276225 h 381000"/>
              <a:gd name="connsiteX27" fmla="*/ 1704975 w 3419475"/>
              <a:gd name="connsiteY27" fmla="*/ 295275 h 381000"/>
              <a:gd name="connsiteX28" fmla="*/ 1762125 w 3419475"/>
              <a:gd name="connsiteY28" fmla="*/ 304800 h 381000"/>
              <a:gd name="connsiteX29" fmla="*/ 2047875 w 3419475"/>
              <a:gd name="connsiteY29" fmla="*/ 295275 h 381000"/>
              <a:gd name="connsiteX30" fmla="*/ 2114550 w 3419475"/>
              <a:gd name="connsiteY30" fmla="*/ 266700 h 381000"/>
              <a:gd name="connsiteX31" fmla="*/ 2152650 w 3419475"/>
              <a:gd name="connsiteY31" fmla="*/ 247650 h 381000"/>
              <a:gd name="connsiteX32" fmla="*/ 2200275 w 3419475"/>
              <a:gd name="connsiteY32" fmla="*/ 209550 h 381000"/>
              <a:gd name="connsiteX33" fmla="*/ 2228850 w 3419475"/>
              <a:gd name="connsiteY33" fmla="*/ 200025 h 381000"/>
              <a:gd name="connsiteX34" fmla="*/ 2286000 w 3419475"/>
              <a:gd name="connsiteY34" fmla="*/ 171450 h 381000"/>
              <a:gd name="connsiteX35" fmla="*/ 2333625 w 3419475"/>
              <a:gd name="connsiteY35" fmla="*/ 133350 h 381000"/>
              <a:gd name="connsiteX36" fmla="*/ 2438400 w 3419475"/>
              <a:gd name="connsiteY36" fmla="*/ 85725 h 381000"/>
              <a:gd name="connsiteX37" fmla="*/ 2495550 w 3419475"/>
              <a:gd name="connsiteY37" fmla="*/ 38100 h 381000"/>
              <a:gd name="connsiteX38" fmla="*/ 2590800 w 3419475"/>
              <a:gd name="connsiteY38" fmla="*/ 9525 h 381000"/>
              <a:gd name="connsiteX39" fmla="*/ 2619375 w 3419475"/>
              <a:gd name="connsiteY39" fmla="*/ 0 h 381000"/>
              <a:gd name="connsiteX40" fmla="*/ 2800350 w 3419475"/>
              <a:gd name="connsiteY40" fmla="*/ 9525 h 381000"/>
              <a:gd name="connsiteX41" fmla="*/ 2838450 w 3419475"/>
              <a:gd name="connsiteY41" fmla="*/ 19050 h 381000"/>
              <a:gd name="connsiteX42" fmla="*/ 2886075 w 3419475"/>
              <a:gd name="connsiteY42" fmla="*/ 28575 h 381000"/>
              <a:gd name="connsiteX43" fmla="*/ 2924175 w 3419475"/>
              <a:gd name="connsiteY43" fmla="*/ 47625 h 381000"/>
              <a:gd name="connsiteX44" fmla="*/ 2952750 w 3419475"/>
              <a:gd name="connsiteY44" fmla="*/ 66675 h 381000"/>
              <a:gd name="connsiteX45" fmla="*/ 3009900 w 3419475"/>
              <a:gd name="connsiteY45" fmla="*/ 85725 h 381000"/>
              <a:gd name="connsiteX46" fmla="*/ 3038475 w 3419475"/>
              <a:gd name="connsiteY46" fmla="*/ 95250 h 381000"/>
              <a:gd name="connsiteX47" fmla="*/ 3162300 w 3419475"/>
              <a:gd name="connsiteY47" fmla="*/ 114300 h 381000"/>
              <a:gd name="connsiteX48" fmla="*/ 3276600 w 3419475"/>
              <a:gd name="connsiteY48" fmla="*/ 209550 h 381000"/>
              <a:gd name="connsiteX49" fmla="*/ 3305175 w 3419475"/>
              <a:gd name="connsiteY49" fmla="*/ 228600 h 381000"/>
              <a:gd name="connsiteX50" fmla="*/ 3400425 w 3419475"/>
              <a:gd name="connsiteY50" fmla="*/ 257175 h 381000"/>
              <a:gd name="connsiteX51" fmla="*/ 3419475 w 3419475"/>
              <a:gd name="connsiteY51" fmla="*/ 266700 h 38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419475" h="381000">
                <a:moveTo>
                  <a:pt x="0" y="381000"/>
                </a:moveTo>
                <a:cubicBezTo>
                  <a:pt x="12700" y="377825"/>
                  <a:pt x="25263" y="374042"/>
                  <a:pt x="38100" y="371475"/>
                </a:cubicBezTo>
                <a:cubicBezTo>
                  <a:pt x="55060" y="368083"/>
                  <a:pt x="102971" y="364011"/>
                  <a:pt x="123825" y="352425"/>
                </a:cubicBezTo>
                <a:cubicBezTo>
                  <a:pt x="143839" y="341306"/>
                  <a:pt x="159255" y="321565"/>
                  <a:pt x="180975" y="314325"/>
                </a:cubicBezTo>
                <a:cubicBezTo>
                  <a:pt x="190500" y="311150"/>
                  <a:pt x="200570" y="309290"/>
                  <a:pt x="209550" y="304800"/>
                </a:cubicBezTo>
                <a:cubicBezTo>
                  <a:pt x="219789" y="299680"/>
                  <a:pt x="227603" y="290259"/>
                  <a:pt x="238125" y="285750"/>
                </a:cubicBezTo>
                <a:cubicBezTo>
                  <a:pt x="259704" y="276502"/>
                  <a:pt x="283947" y="278285"/>
                  <a:pt x="304800" y="266700"/>
                </a:cubicBezTo>
                <a:cubicBezTo>
                  <a:pt x="324814" y="255581"/>
                  <a:pt x="340230" y="235840"/>
                  <a:pt x="361950" y="228600"/>
                </a:cubicBezTo>
                <a:cubicBezTo>
                  <a:pt x="429960" y="205930"/>
                  <a:pt x="402392" y="220689"/>
                  <a:pt x="447675" y="190500"/>
                </a:cubicBezTo>
                <a:cubicBezTo>
                  <a:pt x="454025" y="180975"/>
                  <a:pt x="457200" y="168275"/>
                  <a:pt x="466725" y="161925"/>
                </a:cubicBezTo>
                <a:cubicBezTo>
                  <a:pt x="477617" y="154663"/>
                  <a:pt x="492238" y="155996"/>
                  <a:pt x="504825" y="152400"/>
                </a:cubicBezTo>
                <a:cubicBezTo>
                  <a:pt x="514479" y="149642"/>
                  <a:pt x="524623" y="147751"/>
                  <a:pt x="533400" y="142875"/>
                </a:cubicBezTo>
                <a:cubicBezTo>
                  <a:pt x="553414" y="131756"/>
                  <a:pt x="571500" y="117475"/>
                  <a:pt x="590550" y="104775"/>
                </a:cubicBezTo>
                <a:cubicBezTo>
                  <a:pt x="600075" y="98425"/>
                  <a:pt x="607792" y="87344"/>
                  <a:pt x="619125" y="85725"/>
                </a:cubicBezTo>
                <a:lnTo>
                  <a:pt x="685800" y="76200"/>
                </a:lnTo>
                <a:cubicBezTo>
                  <a:pt x="763370" y="50343"/>
                  <a:pt x="734596" y="57150"/>
                  <a:pt x="885825" y="57150"/>
                </a:cubicBezTo>
                <a:cubicBezTo>
                  <a:pt x="943063" y="57150"/>
                  <a:pt x="1000125" y="63500"/>
                  <a:pt x="1057275" y="66675"/>
                </a:cubicBezTo>
                <a:cubicBezTo>
                  <a:pt x="1125219" y="89323"/>
                  <a:pt x="1043076" y="57209"/>
                  <a:pt x="1114425" y="104775"/>
                </a:cubicBezTo>
                <a:cubicBezTo>
                  <a:pt x="1122779" y="110344"/>
                  <a:pt x="1134223" y="109424"/>
                  <a:pt x="1143000" y="114300"/>
                </a:cubicBezTo>
                <a:cubicBezTo>
                  <a:pt x="1163014" y="125419"/>
                  <a:pt x="1178430" y="145160"/>
                  <a:pt x="1200150" y="152400"/>
                </a:cubicBezTo>
                <a:lnTo>
                  <a:pt x="1257300" y="171450"/>
                </a:lnTo>
                <a:cubicBezTo>
                  <a:pt x="1266825" y="174625"/>
                  <a:pt x="1276135" y="178540"/>
                  <a:pt x="1285875" y="180975"/>
                </a:cubicBezTo>
                <a:lnTo>
                  <a:pt x="1323975" y="190500"/>
                </a:lnTo>
                <a:cubicBezTo>
                  <a:pt x="1416099" y="251916"/>
                  <a:pt x="1342595" y="214205"/>
                  <a:pt x="1438275" y="238125"/>
                </a:cubicBezTo>
                <a:cubicBezTo>
                  <a:pt x="1457756" y="242995"/>
                  <a:pt x="1475734" y="253237"/>
                  <a:pt x="1495425" y="257175"/>
                </a:cubicBezTo>
                <a:cubicBezTo>
                  <a:pt x="1511300" y="260350"/>
                  <a:pt x="1527344" y="262773"/>
                  <a:pt x="1543050" y="266700"/>
                </a:cubicBezTo>
                <a:cubicBezTo>
                  <a:pt x="1552790" y="269135"/>
                  <a:pt x="1561824" y="274047"/>
                  <a:pt x="1571625" y="276225"/>
                </a:cubicBezTo>
                <a:cubicBezTo>
                  <a:pt x="1612533" y="285316"/>
                  <a:pt x="1664605" y="289508"/>
                  <a:pt x="1704975" y="295275"/>
                </a:cubicBezTo>
                <a:cubicBezTo>
                  <a:pt x="1724094" y="298006"/>
                  <a:pt x="1743075" y="301625"/>
                  <a:pt x="1762125" y="304800"/>
                </a:cubicBezTo>
                <a:cubicBezTo>
                  <a:pt x="1857375" y="301625"/>
                  <a:pt x="1952737" y="300871"/>
                  <a:pt x="2047875" y="295275"/>
                </a:cubicBezTo>
                <a:cubicBezTo>
                  <a:pt x="2087115" y="292967"/>
                  <a:pt x="2083798" y="284273"/>
                  <a:pt x="2114550" y="266700"/>
                </a:cubicBezTo>
                <a:cubicBezTo>
                  <a:pt x="2126878" y="259655"/>
                  <a:pt x="2140836" y="255526"/>
                  <a:pt x="2152650" y="247650"/>
                </a:cubicBezTo>
                <a:cubicBezTo>
                  <a:pt x="2169566" y="236373"/>
                  <a:pt x="2183035" y="220325"/>
                  <a:pt x="2200275" y="209550"/>
                </a:cubicBezTo>
                <a:cubicBezTo>
                  <a:pt x="2208789" y="204229"/>
                  <a:pt x="2219870" y="204515"/>
                  <a:pt x="2228850" y="200025"/>
                </a:cubicBezTo>
                <a:cubicBezTo>
                  <a:pt x="2302708" y="163096"/>
                  <a:pt x="2214176" y="195391"/>
                  <a:pt x="2286000" y="171450"/>
                </a:cubicBezTo>
                <a:cubicBezTo>
                  <a:pt x="2301875" y="158750"/>
                  <a:pt x="2316311" y="144005"/>
                  <a:pt x="2333625" y="133350"/>
                </a:cubicBezTo>
                <a:cubicBezTo>
                  <a:pt x="2383959" y="102375"/>
                  <a:pt x="2395204" y="100124"/>
                  <a:pt x="2438400" y="85725"/>
                </a:cubicBezTo>
                <a:cubicBezTo>
                  <a:pt x="2456345" y="67780"/>
                  <a:pt x="2471680" y="48709"/>
                  <a:pt x="2495550" y="38100"/>
                </a:cubicBezTo>
                <a:cubicBezTo>
                  <a:pt x="2536294" y="19992"/>
                  <a:pt x="2552011" y="20608"/>
                  <a:pt x="2590800" y="9525"/>
                </a:cubicBezTo>
                <a:cubicBezTo>
                  <a:pt x="2600454" y="6767"/>
                  <a:pt x="2609850" y="3175"/>
                  <a:pt x="2619375" y="0"/>
                </a:cubicBezTo>
                <a:cubicBezTo>
                  <a:pt x="2679700" y="3175"/>
                  <a:pt x="2740169" y="4292"/>
                  <a:pt x="2800350" y="9525"/>
                </a:cubicBezTo>
                <a:cubicBezTo>
                  <a:pt x="2813392" y="10659"/>
                  <a:pt x="2825671" y="16210"/>
                  <a:pt x="2838450" y="19050"/>
                </a:cubicBezTo>
                <a:cubicBezTo>
                  <a:pt x="2854254" y="22562"/>
                  <a:pt x="2870200" y="25400"/>
                  <a:pt x="2886075" y="28575"/>
                </a:cubicBezTo>
                <a:cubicBezTo>
                  <a:pt x="2898775" y="34925"/>
                  <a:pt x="2911847" y="40580"/>
                  <a:pt x="2924175" y="47625"/>
                </a:cubicBezTo>
                <a:cubicBezTo>
                  <a:pt x="2934114" y="53305"/>
                  <a:pt x="2942289" y="62026"/>
                  <a:pt x="2952750" y="66675"/>
                </a:cubicBezTo>
                <a:cubicBezTo>
                  <a:pt x="2971100" y="74830"/>
                  <a:pt x="2990850" y="79375"/>
                  <a:pt x="3009900" y="85725"/>
                </a:cubicBezTo>
                <a:cubicBezTo>
                  <a:pt x="3019425" y="88900"/>
                  <a:pt x="3028536" y="93830"/>
                  <a:pt x="3038475" y="95250"/>
                </a:cubicBezTo>
                <a:cubicBezTo>
                  <a:pt x="3124269" y="107506"/>
                  <a:pt x="3083005" y="101084"/>
                  <a:pt x="3162300" y="114300"/>
                </a:cubicBezTo>
                <a:cubicBezTo>
                  <a:pt x="3235639" y="187639"/>
                  <a:pt x="3197034" y="156506"/>
                  <a:pt x="3276600" y="209550"/>
                </a:cubicBezTo>
                <a:cubicBezTo>
                  <a:pt x="3286125" y="215900"/>
                  <a:pt x="3294069" y="225824"/>
                  <a:pt x="3305175" y="228600"/>
                </a:cubicBezTo>
                <a:cubicBezTo>
                  <a:pt x="3332520" y="235436"/>
                  <a:pt x="3377235" y="245580"/>
                  <a:pt x="3400425" y="257175"/>
                </a:cubicBezTo>
                <a:lnTo>
                  <a:pt x="3419475" y="266700"/>
                </a:lnTo>
              </a:path>
            </a:pathLst>
          </a:cu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Vad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kolesterol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15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2" descr="Cellmembran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74304" y="1412776"/>
            <a:ext cx="8258136" cy="4358934"/>
          </a:xfrm>
          <a:prstGeom prst="rect">
            <a:avLst/>
          </a:prstGeom>
          <a:noFill/>
        </p:spPr>
      </p:pic>
      <p:sp>
        <p:nvSpPr>
          <p:cNvPr id="13" name="Content Placeholder 2"/>
          <p:cNvSpPr txBox="1">
            <a:spLocks/>
          </p:cNvSpPr>
          <p:nvPr/>
        </p:nvSpPr>
        <p:spPr>
          <a:xfrm>
            <a:off x="5713784" y="5877272"/>
            <a:ext cx="3250704" cy="50405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fi-FI" dirty="0" err="1" smtClean="0">
                <a:solidFill>
                  <a:srgbClr val="8C7D5E"/>
                </a:solidFill>
              </a:rPr>
              <a:t>Källa</a:t>
            </a:r>
            <a:r>
              <a:rPr kumimoji="0" lang="fi-FI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C7D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i-FI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C7D5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www.kostdoktorn.se</a:t>
            </a:r>
            <a:endParaRPr kumimoji="0" lang="fi-FI" sz="1800" b="0" i="0" u="none" strike="noStrike" kern="1200" cap="none" spc="0" normalizeH="0" baseline="0" noProof="0" dirty="0">
              <a:ln>
                <a:noFill/>
              </a:ln>
              <a:solidFill>
                <a:srgbClr val="8C7D5E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Vad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behöver</a:t>
            </a:r>
            <a:r>
              <a:rPr lang="fi-FI" dirty="0" smtClean="0">
                <a:solidFill>
                  <a:srgbClr val="8C7D5E"/>
                </a:solidFill>
              </a:rPr>
              <a:t> du </a:t>
            </a:r>
            <a:r>
              <a:rPr lang="fi-FI" dirty="0" err="1" smtClean="0">
                <a:solidFill>
                  <a:srgbClr val="8C7D5E"/>
                </a:solidFill>
              </a:rPr>
              <a:t>fett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till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16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1268760"/>
            <a:ext cx="3345160" cy="50177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6084168" y="5589240"/>
            <a:ext cx="2880320" cy="720081"/>
          </a:xfrm>
        </p:spPr>
        <p:txBody>
          <a:bodyPr>
            <a:normAutofit fontScale="85000" lnSpcReduction="10000"/>
          </a:bodyPr>
          <a:lstStyle/>
          <a:p>
            <a:pPr algn="r">
              <a:buNone/>
            </a:pPr>
            <a:r>
              <a:rPr lang="fi-FI" sz="2000" dirty="0" err="1" smtClean="0">
                <a:solidFill>
                  <a:srgbClr val="8C7D5E"/>
                </a:solidFill>
                <a:latin typeface="+mj-lt"/>
              </a:rPr>
              <a:t>Källa</a:t>
            </a:r>
            <a:r>
              <a:rPr lang="fi-FI" sz="2000" dirty="0" smtClean="0">
                <a:solidFill>
                  <a:srgbClr val="8C7D5E"/>
                </a:solidFill>
                <a:latin typeface="+mj-lt"/>
              </a:rPr>
              <a:t>: </a:t>
            </a:r>
            <a:r>
              <a:rPr lang="fi-FI" sz="2000" dirty="0" err="1" smtClean="0">
                <a:solidFill>
                  <a:srgbClr val="8C7D5E"/>
                </a:solidFill>
                <a:latin typeface="+mj-lt"/>
              </a:rPr>
              <a:t>www.pronutritionist.net</a:t>
            </a:r>
            <a:endParaRPr lang="fi-FI" sz="2000" dirty="0" smtClean="0">
              <a:solidFill>
                <a:srgbClr val="8C7D5E"/>
              </a:solidFill>
              <a:latin typeface="+mj-lt"/>
            </a:endParaRPr>
          </a:p>
          <a:p>
            <a:pPr algn="r">
              <a:buNone/>
            </a:pPr>
            <a:endParaRPr lang="fi-FI" sz="2000" dirty="0" smtClean="0">
              <a:solidFill>
                <a:srgbClr val="8C7D5E"/>
              </a:solidFill>
              <a:latin typeface="+mj-lt"/>
            </a:endParaRPr>
          </a:p>
          <a:p>
            <a:pPr algn="r">
              <a:buNone/>
            </a:pPr>
            <a:endParaRPr lang="fi-FI" sz="2000" dirty="0">
              <a:solidFill>
                <a:srgbClr val="8C7D5E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Ayurveda</a:t>
            </a:r>
            <a:r>
              <a:rPr lang="fi-FI" dirty="0" smtClean="0">
                <a:solidFill>
                  <a:srgbClr val="8C7D5E"/>
                </a:solidFill>
              </a:rPr>
              <a:t> - </a:t>
            </a:r>
            <a:r>
              <a:rPr lang="fi-FI" dirty="0" err="1" smtClean="0">
                <a:solidFill>
                  <a:srgbClr val="8C7D5E"/>
                </a:solidFill>
              </a:rPr>
              <a:t>kroppstyper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184920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Vata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pitta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kapha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17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ithfriendship.com/images/b/9261/Female-body-shape-pi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84" y="2204864"/>
            <a:ext cx="6246068" cy="41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39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</a:rPr>
              <a:t>Tips</a:t>
            </a:r>
            <a:r>
              <a:rPr lang="fi-FI" dirty="0" smtClean="0">
                <a:solidFill>
                  <a:srgbClr val="8C7D5E"/>
                </a:solidFill>
              </a:rPr>
              <a:t> för </a:t>
            </a:r>
            <a:r>
              <a:rPr lang="fi-FI" dirty="0" err="1" smtClean="0">
                <a:solidFill>
                  <a:srgbClr val="8C7D5E"/>
                </a:solidFill>
              </a:rPr>
              <a:t>vardagen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2738-AA76-4A09-97D6-BD384F7B7DD3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16583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Förbättringsförslag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85000" lnSpcReduction="20000"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Margarin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smör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Vitt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mjöl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majsstärkelse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onödigt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Färdigmat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lättlagad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hemmamat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av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rena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råvaror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Stärkelsemat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(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ris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potatis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pasta)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minska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ersätt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säsonggrönsaker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Sötsaker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bakverk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nötter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mörk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choklad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frukt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grönsaker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Köpeglass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vispad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grädde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turkisk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yoghurt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kvark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bär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frukt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nötter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hemlagad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glass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Limsa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saft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&gt;&gt;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vatten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eller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ekologisk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mjölk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19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Idag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handlar</a:t>
            </a:r>
            <a:r>
              <a:rPr lang="fi-FI" dirty="0" smtClean="0">
                <a:solidFill>
                  <a:srgbClr val="8C7D5E"/>
                </a:solidFill>
              </a:rPr>
              <a:t> det </a:t>
            </a:r>
            <a:r>
              <a:rPr lang="fi-FI" dirty="0" err="1" smtClean="0">
                <a:solidFill>
                  <a:srgbClr val="8C7D5E"/>
                </a:solidFill>
              </a:rPr>
              <a:t>om</a:t>
            </a:r>
            <a:r>
              <a:rPr lang="fi-FI" dirty="0" smtClean="0">
                <a:solidFill>
                  <a:srgbClr val="8C7D5E"/>
                </a:solidFill>
              </a:rPr>
              <a:t> …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/>
          </a:bodyPr>
          <a:lstStyle/>
          <a:p>
            <a:r>
              <a:rPr lang="sv-SE" dirty="0" smtClean="0">
                <a:solidFill>
                  <a:srgbClr val="8C7D5E"/>
                </a:solidFill>
                <a:latin typeface="+mj-lt"/>
              </a:rPr>
              <a:t>Riktig mat</a:t>
            </a:r>
          </a:p>
          <a:p>
            <a:r>
              <a:rPr lang="sv-SE" dirty="0" smtClean="0">
                <a:solidFill>
                  <a:srgbClr val="8C7D5E"/>
                </a:solidFill>
                <a:latin typeface="+mj-lt"/>
              </a:rPr>
              <a:t>Balans</a:t>
            </a:r>
            <a:endParaRPr lang="sv-SE" dirty="0" smtClean="0">
              <a:solidFill>
                <a:srgbClr val="8C7D5E"/>
              </a:solidFill>
              <a:latin typeface="+mj-lt"/>
            </a:endParaRPr>
          </a:p>
          <a:p>
            <a:r>
              <a:rPr lang="sv-SE" dirty="0" smtClean="0">
                <a:solidFill>
                  <a:srgbClr val="8C7D5E"/>
                </a:solidFill>
                <a:latin typeface="+mj-lt"/>
              </a:rPr>
              <a:t>Tips i vardagen</a:t>
            </a:r>
            <a:endParaRPr lang="sv-SE" dirty="0" smtClean="0">
              <a:solidFill>
                <a:srgbClr val="8C7D5E"/>
              </a:solidFill>
              <a:latin typeface="+mj-lt"/>
            </a:endParaRPr>
          </a:p>
          <a:p>
            <a:endParaRPr lang="sv-SE" dirty="0" smtClean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Tallriken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616967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Hur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en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bra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tallrik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ut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?</a:t>
            </a:r>
          </a:p>
          <a:p>
            <a:pPr>
              <a:buNone/>
            </a:pP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pPr>
              <a:buNone/>
            </a:pP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20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1691680" y="2276872"/>
            <a:ext cx="3744416" cy="3744416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Oval 12"/>
          <p:cNvSpPr/>
          <p:nvPr/>
        </p:nvSpPr>
        <p:spPr>
          <a:xfrm>
            <a:off x="2123728" y="2708920"/>
            <a:ext cx="2880320" cy="2880320"/>
          </a:xfrm>
          <a:prstGeom prst="ellipse">
            <a:avLst/>
          </a:prstGeom>
          <a:solidFill>
            <a:schemeClr val="bg1"/>
          </a:solidFill>
          <a:ln w="38100">
            <a:solidFill>
              <a:srgbClr val="D0DDEC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smtClean="0">
                <a:solidFill>
                  <a:srgbClr val="8C7D5E"/>
                </a:solidFill>
              </a:rPr>
              <a:t>”</a:t>
            </a:r>
            <a:r>
              <a:rPr lang="fi-FI" dirty="0" err="1" smtClean="0">
                <a:solidFill>
                  <a:srgbClr val="8C7D5E"/>
                </a:solidFill>
              </a:rPr>
              <a:t>Ursäkter</a:t>
            </a:r>
            <a:r>
              <a:rPr lang="fi-FI" dirty="0" smtClean="0">
                <a:solidFill>
                  <a:srgbClr val="8C7D5E"/>
                </a:solidFill>
              </a:rPr>
              <a:t>” …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4785319"/>
          </a:xfrm>
        </p:spPr>
        <p:txBody>
          <a:bodyPr>
            <a:normAutofit/>
          </a:bodyPr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”…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vi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har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inte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tid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att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laga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”</a:t>
            </a:r>
          </a:p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”…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äkta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kvalitetsråvaror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är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dyra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”</a:t>
            </a:r>
          </a:p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”…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det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är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så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svårt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att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laga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från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grunden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”</a:t>
            </a:r>
          </a:p>
          <a:p>
            <a:pPr>
              <a:buNone/>
            </a:pP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pPr>
              <a:buNone/>
            </a:pP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21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890664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Turkisk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yoghurt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bär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banan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kakaonibs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22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08040" y="1996041"/>
            <a:ext cx="3828256" cy="2775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694968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674640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Turkisk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yoghurt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hassel-nötter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23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7999" y="2042846"/>
            <a:ext cx="4006263" cy="27543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4729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674640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Rågbröd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äggsmör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24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1571194"/>
            <a:ext cx="4044280" cy="32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7835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674640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Smoothie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på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t.ex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.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bär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banan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frön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25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Bildobjekt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3429000" cy="439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4211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674640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Hemlagad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mysli</a:t>
            </a: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26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0" y="2060848"/>
            <a:ext cx="3684240" cy="276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95760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Mellanmålsförslag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2602632" cy="4569296"/>
          </a:xfrm>
        </p:spPr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Kokos-plättar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med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vispgrädde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och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chokosås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27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3064" y="2271713"/>
            <a:ext cx="4713312" cy="286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115461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466728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Äggröra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smörstekt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spenat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feta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och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tomat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28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227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3995936" y="1700808"/>
            <a:ext cx="4704184" cy="2690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18235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38736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Kokt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rödbeta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med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ägg-smör-sås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29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763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08347" y="1844824"/>
            <a:ext cx="4263781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8765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Jag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4978896" cy="4602163"/>
          </a:xfrm>
        </p:spPr>
        <p:txBody>
          <a:bodyPr>
            <a:normAutofit lnSpcReduction="10000"/>
          </a:bodyPr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Företagare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Kostrådgivare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Föreläsare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Utbildare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Kockklubbsledare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Skribent</a:t>
            </a:r>
            <a:endParaRPr lang="fi-FI" dirty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Lärare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Ayurvedaterapeut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0" name="Picture 4" descr="C:\Users\nwe\Documents\AA_personaldevelopment\Blog\mc 026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148064" y="1772816"/>
            <a:ext cx="3063688" cy="3946897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082074">
            <a:off x="2339084" y="3198449"/>
            <a:ext cx="6033100" cy="3325023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898776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Fisk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i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folie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på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fänkålsbädd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30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5" name="Picture 1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572000" y="1442779"/>
            <a:ext cx="4208512" cy="468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38538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38736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Linsgryta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med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korv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och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grönsaker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31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2514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99653" y="1916832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102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38736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Matjessill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nypotatis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kokt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ägg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och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smält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smör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32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004378" y="1772816"/>
            <a:ext cx="4672078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4720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Matidéer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3538736" cy="4602163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</a:rPr>
              <a:t>Sallad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på</a:t>
            </a:r>
            <a:r>
              <a:rPr lang="fi-FI" dirty="0" smtClean="0">
                <a:solidFill>
                  <a:srgbClr val="8C7D5E"/>
                </a:solidFill>
              </a:rPr>
              <a:t> ny </a:t>
            </a:r>
            <a:r>
              <a:rPr lang="fi-FI" dirty="0" err="1" smtClean="0">
                <a:solidFill>
                  <a:srgbClr val="8C7D5E"/>
                </a:solidFill>
              </a:rPr>
              <a:t>kål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stekt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bacon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och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pocherat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ägg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33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329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245911" y="1772816"/>
            <a:ext cx="4526217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2894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Ayurveda</a:t>
            </a:r>
            <a:r>
              <a:rPr lang="fi-FI" dirty="0" smtClean="0">
                <a:solidFill>
                  <a:srgbClr val="8C7D5E"/>
                </a:solidFill>
              </a:rPr>
              <a:t> - </a:t>
            </a:r>
            <a:r>
              <a:rPr lang="fi-FI" dirty="0" err="1" smtClean="0">
                <a:solidFill>
                  <a:srgbClr val="8C7D5E"/>
                </a:solidFill>
              </a:rPr>
              <a:t>kroppstyper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1184920"/>
          </a:xfrm>
        </p:spPr>
        <p:txBody>
          <a:bodyPr/>
          <a:lstStyle/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Vata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pitta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kapha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34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http://withfriendship.com/images/b/9261/Female-body-shape-picture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284" y="2204864"/>
            <a:ext cx="6246068" cy="4164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57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Ayurveda</a:t>
            </a:r>
            <a:r>
              <a:rPr lang="fi-FI" dirty="0">
                <a:solidFill>
                  <a:srgbClr val="8C7D5E"/>
                </a:solidFill>
              </a:rPr>
              <a:t> </a:t>
            </a:r>
            <a:r>
              <a:rPr lang="fi-FI" dirty="0" smtClean="0">
                <a:solidFill>
                  <a:srgbClr val="8C7D5E"/>
                </a:solidFill>
              </a:rPr>
              <a:t>- </a:t>
            </a:r>
            <a:r>
              <a:rPr lang="fi-FI" dirty="0" err="1" smtClean="0">
                <a:solidFill>
                  <a:srgbClr val="8C7D5E"/>
                </a:solidFill>
              </a:rPr>
              <a:t>smakerna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07976"/>
            <a:ext cx="8229600" cy="1040904"/>
          </a:xfrm>
        </p:spPr>
        <p:txBody>
          <a:bodyPr>
            <a:normAutofit fontScale="92500" lnSpcReduction="10000"/>
          </a:bodyPr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6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grundsmaker</a:t>
            </a: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dirty="0" err="1" smtClean="0">
                <a:solidFill>
                  <a:srgbClr val="8C7D5E"/>
                </a:solidFill>
                <a:latin typeface="+mj-lt"/>
              </a:rPr>
              <a:t>Olika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smaker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balanserar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upp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olika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doshor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35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ktangel 7"/>
          <p:cNvSpPr/>
          <p:nvPr/>
        </p:nvSpPr>
        <p:spPr>
          <a:xfrm>
            <a:off x="1115616" y="2821872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 smtClean="0"/>
              <a:t>Vata</a:t>
            </a:r>
            <a:endParaRPr lang="sv-FI" dirty="0"/>
          </a:p>
        </p:txBody>
      </p:sp>
      <p:sp>
        <p:nvSpPr>
          <p:cNvPr id="12" name="Rektangel 11"/>
          <p:cNvSpPr/>
          <p:nvPr/>
        </p:nvSpPr>
        <p:spPr>
          <a:xfrm>
            <a:off x="1115616" y="5383096"/>
            <a:ext cx="1368152" cy="64807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 smtClean="0"/>
              <a:t>Kapha</a:t>
            </a:r>
            <a:endParaRPr lang="sv-FI" dirty="0"/>
          </a:p>
        </p:txBody>
      </p:sp>
      <p:sp>
        <p:nvSpPr>
          <p:cNvPr id="13" name="Rektangel 12"/>
          <p:cNvSpPr/>
          <p:nvPr/>
        </p:nvSpPr>
        <p:spPr>
          <a:xfrm>
            <a:off x="1115616" y="4112428"/>
            <a:ext cx="1368152" cy="64807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err="1" smtClean="0"/>
              <a:t>Pitta</a:t>
            </a:r>
            <a:endParaRPr lang="sv-FI" dirty="0"/>
          </a:p>
        </p:txBody>
      </p:sp>
      <p:sp>
        <p:nvSpPr>
          <p:cNvPr id="9" name="Ellips 8"/>
          <p:cNvSpPr/>
          <p:nvPr/>
        </p:nvSpPr>
        <p:spPr>
          <a:xfrm>
            <a:off x="5417046" y="2341344"/>
            <a:ext cx="1728192" cy="576064"/>
          </a:xfrm>
          <a:prstGeom prst="ellipse">
            <a:avLst/>
          </a:prstGeom>
          <a:solidFill>
            <a:srgbClr val="D636C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sött</a:t>
            </a:r>
            <a:endParaRPr lang="sv-FI" dirty="0"/>
          </a:p>
        </p:txBody>
      </p:sp>
      <p:sp>
        <p:nvSpPr>
          <p:cNvPr id="16" name="Ellips 15"/>
          <p:cNvSpPr/>
          <p:nvPr/>
        </p:nvSpPr>
        <p:spPr>
          <a:xfrm>
            <a:off x="5412728" y="3042417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surt</a:t>
            </a:r>
            <a:endParaRPr lang="sv-FI" dirty="0"/>
          </a:p>
        </p:txBody>
      </p:sp>
      <p:sp>
        <p:nvSpPr>
          <p:cNvPr id="17" name="Ellips 16"/>
          <p:cNvSpPr/>
          <p:nvPr/>
        </p:nvSpPr>
        <p:spPr>
          <a:xfrm>
            <a:off x="5412728" y="3726912"/>
            <a:ext cx="1728192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salt</a:t>
            </a:r>
            <a:endParaRPr lang="sv-FI" dirty="0"/>
          </a:p>
        </p:txBody>
      </p:sp>
      <p:sp>
        <p:nvSpPr>
          <p:cNvPr id="18" name="Ellips 17"/>
          <p:cNvSpPr/>
          <p:nvPr/>
        </p:nvSpPr>
        <p:spPr>
          <a:xfrm>
            <a:off x="5417046" y="4422816"/>
            <a:ext cx="1728192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bittert</a:t>
            </a:r>
            <a:endParaRPr lang="sv-FI" dirty="0"/>
          </a:p>
        </p:txBody>
      </p:sp>
      <p:sp>
        <p:nvSpPr>
          <p:cNvPr id="20" name="Ellips 19"/>
          <p:cNvSpPr/>
          <p:nvPr/>
        </p:nvSpPr>
        <p:spPr>
          <a:xfrm>
            <a:off x="5426571" y="5090124"/>
            <a:ext cx="1728192" cy="576064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starkt</a:t>
            </a:r>
            <a:endParaRPr lang="sv-FI" dirty="0"/>
          </a:p>
        </p:txBody>
      </p:sp>
      <p:sp>
        <p:nvSpPr>
          <p:cNvPr id="21" name="Ellips 20"/>
          <p:cNvSpPr/>
          <p:nvPr/>
        </p:nvSpPr>
        <p:spPr>
          <a:xfrm>
            <a:off x="5424341" y="5756495"/>
            <a:ext cx="1728192" cy="57606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FI" dirty="0" smtClean="0"/>
              <a:t>kärvt</a:t>
            </a:r>
            <a:endParaRPr lang="sv-FI" dirty="0"/>
          </a:p>
        </p:txBody>
      </p:sp>
      <p:cxnSp>
        <p:nvCxnSpPr>
          <p:cNvPr id="23" name="Rak pil 22"/>
          <p:cNvCxnSpPr>
            <a:stCxn id="9" idx="2"/>
          </p:cNvCxnSpPr>
          <p:nvPr/>
        </p:nvCxnSpPr>
        <p:spPr>
          <a:xfrm flipH="1">
            <a:off x="2608734" y="2629376"/>
            <a:ext cx="2808312" cy="45720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Rak pil 26"/>
          <p:cNvCxnSpPr>
            <a:stCxn id="16" idx="2"/>
          </p:cNvCxnSpPr>
          <p:nvPr/>
        </p:nvCxnSpPr>
        <p:spPr>
          <a:xfrm flipH="1" flipV="1">
            <a:off x="2637309" y="3225328"/>
            <a:ext cx="2775419" cy="10512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Rak pil 27"/>
          <p:cNvCxnSpPr>
            <a:stCxn id="17" idx="2"/>
          </p:cNvCxnSpPr>
          <p:nvPr/>
        </p:nvCxnSpPr>
        <p:spPr>
          <a:xfrm flipH="1" flipV="1">
            <a:off x="2637309" y="3336784"/>
            <a:ext cx="2775419" cy="67816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ak pil 28"/>
          <p:cNvCxnSpPr>
            <a:stCxn id="9" idx="2"/>
          </p:cNvCxnSpPr>
          <p:nvPr/>
        </p:nvCxnSpPr>
        <p:spPr>
          <a:xfrm flipH="1">
            <a:off x="2608734" y="2629376"/>
            <a:ext cx="2808312" cy="17281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Rak pil 29"/>
          <p:cNvCxnSpPr>
            <a:stCxn id="18" idx="2"/>
          </p:cNvCxnSpPr>
          <p:nvPr/>
        </p:nvCxnSpPr>
        <p:spPr>
          <a:xfrm flipH="1" flipV="1">
            <a:off x="2608734" y="4438840"/>
            <a:ext cx="2808312" cy="27200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Rak pil 30"/>
          <p:cNvCxnSpPr>
            <a:stCxn id="21" idx="2"/>
          </p:cNvCxnSpPr>
          <p:nvPr/>
        </p:nvCxnSpPr>
        <p:spPr>
          <a:xfrm flipH="1" flipV="1">
            <a:off x="2580159" y="4550296"/>
            <a:ext cx="2844182" cy="149423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ak pil 31"/>
          <p:cNvCxnSpPr>
            <a:stCxn id="18" idx="2"/>
          </p:cNvCxnSpPr>
          <p:nvPr/>
        </p:nvCxnSpPr>
        <p:spPr>
          <a:xfrm flipH="1">
            <a:off x="2608734" y="4710848"/>
            <a:ext cx="2808312" cy="85420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Rak pil 34"/>
          <p:cNvCxnSpPr>
            <a:stCxn id="21" idx="2"/>
          </p:cNvCxnSpPr>
          <p:nvPr/>
        </p:nvCxnSpPr>
        <p:spPr>
          <a:xfrm flipH="1" flipV="1">
            <a:off x="2580159" y="5916235"/>
            <a:ext cx="2844182" cy="128292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Rak pil 35"/>
          <p:cNvCxnSpPr>
            <a:stCxn id="20" idx="2"/>
          </p:cNvCxnSpPr>
          <p:nvPr/>
        </p:nvCxnSpPr>
        <p:spPr>
          <a:xfrm flipH="1">
            <a:off x="2618259" y="5378156"/>
            <a:ext cx="2808312" cy="373789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618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Lite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läsvinkar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602163"/>
          </a:xfrm>
        </p:spPr>
        <p:txBody>
          <a:bodyPr>
            <a:normAutofit fontScale="77500" lnSpcReduction="20000"/>
          </a:bodyPr>
          <a:lstStyle/>
          <a:p>
            <a:pPr lvl="1"/>
            <a:r>
              <a:rPr lang="fi-FI" dirty="0" smtClean="0">
                <a:solidFill>
                  <a:srgbClr val="8C7D5E"/>
                </a:solidFill>
              </a:rPr>
              <a:t>Andreas </a:t>
            </a:r>
            <a:r>
              <a:rPr lang="fi-FI" dirty="0" err="1" smtClean="0">
                <a:solidFill>
                  <a:srgbClr val="8C7D5E"/>
                </a:solidFill>
              </a:rPr>
              <a:t>Eenfeldt,”Matrevolutionen</a:t>
            </a:r>
            <a:r>
              <a:rPr lang="fi-FI" dirty="0" smtClean="0">
                <a:solidFill>
                  <a:srgbClr val="8C7D5E"/>
                </a:solidFill>
              </a:rPr>
              <a:t>” </a:t>
            </a:r>
            <a:r>
              <a:rPr lang="fi-FI" dirty="0" err="1" smtClean="0">
                <a:solidFill>
                  <a:srgbClr val="8C7D5E"/>
                </a:solidFill>
              </a:rPr>
              <a:t>samt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  <a:hlinkClick r:id="rId3"/>
              </a:rPr>
              <a:t>www.kostdoktorn.se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Anna </a:t>
            </a:r>
            <a:r>
              <a:rPr lang="fi-FI" dirty="0" err="1" smtClean="0">
                <a:solidFill>
                  <a:srgbClr val="8C7D5E"/>
                </a:solidFill>
              </a:rPr>
              <a:t>Hallén</a:t>
            </a:r>
            <a:r>
              <a:rPr lang="fi-FI" dirty="0" smtClean="0">
                <a:solidFill>
                  <a:srgbClr val="8C7D5E"/>
                </a:solidFill>
              </a:rPr>
              <a:t>, </a:t>
            </a:r>
            <a:r>
              <a:rPr lang="fi-FI" dirty="0" err="1" smtClean="0">
                <a:solidFill>
                  <a:srgbClr val="8C7D5E"/>
                </a:solidFill>
              </a:rPr>
              <a:t>böcker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samt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  <a:hlinkClick r:id="rId4"/>
              </a:rPr>
              <a:t>www.annahallen.se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Zarah </a:t>
            </a:r>
            <a:r>
              <a:rPr lang="fi-FI" dirty="0" smtClean="0">
                <a:solidFill>
                  <a:srgbClr val="8C7D5E"/>
                </a:solidFill>
              </a:rPr>
              <a:t>Öberg, </a:t>
            </a:r>
            <a:r>
              <a:rPr lang="fi-FI" dirty="0" smtClean="0">
                <a:solidFill>
                  <a:srgbClr val="8C7D5E"/>
                </a:solidFill>
                <a:hlinkClick r:id="rId5"/>
              </a:rPr>
              <a:t>http://zarahssida.se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Fredrik </a:t>
            </a:r>
            <a:r>
              <a:rPr lang="fi-FI" dirty="0" smtClean="0">
                <a:solidFill>
                  <a:srgbClr val="8C7D5E"/>
                </a:solidFill>
              </a:rPr>
              <a:t>Nyström</a:t>
            </a:r>
          </a:p>
          <a:p>
            <a:pPr lvl="1"/>
            <a:r>
              <a:rPr lang="fi-FI" dirty="0" err="1" smtClean="0">
                <a:solidFill>
                  <a:srgbClr val="8C7D5E"/>
                </a:solidFill>
              </a:rPr>
              <a:t>Bitten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Jonsson</a:t>
            </a:r>
            <a:endParaRPr lang="fi-FI" dirty="0" smtClean="0">
              <a:solidFill>
                <a:srgbClr val="8C7D5E"/>
              </a:solidFill>
            </a:endParaRP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Sanna Ehdin, </a:t>
            </a:r>
            <a:r>
              <a:rPr lang="fi-FI" dirty="0" err="1" smtClean="0">
                <a:solidFill>
                  <a:srgbClr val="8C7D5E"/>
                </a:solidFill>
              </a:rPr>
              <a:t>böcker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samt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smtClean="0">
                <a:solidFill>
                  <a:srgbClr val="8C7D5E"/>
                </a:solidFill>
                <a:hlinkClick r:id="rId6"/>
              </a:rPr>
              <a:t>http://blogg.passagen.se/sannaehdin/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Mats-Eric Nilsson, </a:t>
            </a:r>
            <a:r>
              <a:rPr lang="fi-FI" dirty="0" err="1" smtClean="0">
                <a:solidFill>
                  <a:srgbClr val="8C7D5E"/>
                </a:solidFill>
              </a:rPr>
              <a:t>böcker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samt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  <a:hlinkClick r:id="rId7"/>
              </a:rPr>
              <a:t>www.aktavara.org</a:t>
            </a:r>
            <a:endParaRPr lang="fi-FI" dirty="0" smtClean="0">
              <a:solidFill>
                <a:srgbClr val="8C7D5E"/>
              </a:solidFill>
            </a:endParaRP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Antti Heikkilä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Varpu </a:t>
            </a:r>
            <a:r>
              <a:rPr lang="fi-FI" dirty="0" smtClean="0">
                <a:solidFill>
                  <a:srgbClr val="8C7D5E"/>
                </a:solidFill>
              </a:rPr>
              <a:t>Tavi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Kaisa Jaakkola</a:t>
            </a:r>
          </a:p>
          <a:p>
            <a:pPr lvl="1"/>
            <a:r>
              <a:rPr lang="fi-FI" dirty="0" smtClean="0">
                <a:solidFill>
                  <a:srgbClr val="8C7D5E"/>
                </a:solidFill>
              </a:rPr>
              <a:t>Paula Heinonen</a:t>
            </a:r>
            <a:endParaRPr lang="fi-FI" dirty="0" smtClean="0">
              <a:solidFill>
                <a:srgbClr val="8C7D5E"/>
              </a:solidFill>
            </a:endParaRPr>
          </a:p>
          <a:p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36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we\Documents\AA_personaldevelopment\blog\Tosiruoka_webb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b="6764"/>
          <a:stretch>
            <a:fillRect/>
          </a:stretch>
        </p:blipFill>
        <p:spPr bwMode="auto">
          <a:xfrm>
            <a:off x="4427984" y="3218308"/>
            <a:ext cx="4434131" cy="3009317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Tack</a:t>
            </a:r>
            <a:r>
              <a:rPr lang="fi-FI" dirty="0" smtClean="0">
                <a:solidFill>
                  <a:srgbClr val="8C7D5E"/>
                </a:solidFill>
              </a:rPr>
              <a:t>!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17240" y="1524000"/>
            <a:ext cx="5698976" cy="4602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Mer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info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också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av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:</a:t>
            </a:r>
            <a:br>
              <a:rPr lang="fi-FI" dirty="0" smtClean="0">
                <a:solidFill>
                  <a:srgbClr val="8C7D5E"/>
                </a:solidFill>
                <a:latin typeface="+mj-lt"/>
              </a:rPr>
            </a:br>
            <a:endParaRPr lang="fi-FI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sz="3000" dirty="0" err="1" smtClean="0">
                <a:solidFill>
                  <a:srgbClr val="8C7D5E"/>
                </a:solidFill>
                <a:hlinkClick r:id="rId4"/>
              </a:rPr>
              <a:t>www.flo-food.blogspot.com</a:t>
            </a:r>
            <a:r>
              <a:rPr lang="fi-FI" sz="3000" dirty="0" smtClean="0">
                <a:solidFill>
                  <a:srgbClr val="8C7D5E"/>
                </a:solidFill>
              </a:rPr>
              <a:t> </a:t>
            </a:r>
          </a:p>
          <a:p>
            <a:r>
              <a:rPr lang="fi-FI" sz="3000" dirty="0" err="1" smtClean="0">
                <a:solidFill>
                  <a:srgbClr val="8C7D5E"/>
                </a:solidFill>
                <a:latin typeface="+mj-lt"/>
                <a:hlinkClick r:id="rId5"/>
              </a:rPr>
              <a:t>www.tosiruoka.fi</a:t>
            </a:r>
            <a:endParaRPr lang="fi-FI" sz="3000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sz="3000" dirty="0" err="1" smtClean="0">
                <a:solidFill>
                  <a:srgbClr val="8C7D5E"/>
                </a:solidFill>
                <a:latin typeface="+mj-lt"/>
                <a:hlinkClick r:id="rId6"/>
              </a:rPr>
              <a:t>www.facebook.com/tosiruoka</a:t>
            </a:r>
            <a:endParaRPr lang="fi-FI" sz="3000" dirty="0" smtClean="0">
              <a:solidFill>
                <a:srgbClr val="8C7D5E"/>
              </a:solidFill>
              <a:latin typeface="+mj-lt"/>
            </a:endParaRPr>
          </a:p>
          <a:p>
            <a:r>
              <a:rPr lang="fi-FI" sz="3000" dirty="0" err="1" smtClean="0">
                <a:solidFill>
                  <a:srgbClr val="8C7D5E"/>
                </a:solidFill>
                <a:latin typeface="+mj-lt"/>
                <a:hlinkClick r:id="rId7"/>
              </a:rPr>
              <a:t>www.twitter.com/tosiruoka</a:t>
            </a:r>
            <a:r>
              <a:rPr lang="fi-FI" sz="3000" dirty="0" smtClean="0">
                <a:solidFill>
                  <a:srgbClr val="8C7D5E"/>
                </a:solidFill>
                <a:latin typeface="+mj-lt"/>
              </a:rPr>
              <a:t> </a:t>
            </a:r>
          </a:p>
          <a:p>
            <a:r>
              <a:rPr lang="fi-FI" sz="3000" dirty="0" err="1" smtClean="0">
                <a:solidFill>
                  <a:srgbClr val="8C7D5E"/>
                </a:solidFill>
                <a:latin typeface="+mj-lt"/>
                <a:hlinkClick r:id="rId8"/>
              </a:rPr>
              <a:t>nina@tosiruoka.fi</a:t>
            </a:r>
            <a:r>
              <a:rPr lang="fi-FI" sz="3000" dirty="0" smtClean="0">
                <a:solidFill>
                  <a:srgbClr val="8C7D5E"/>
                </a:solidFill>
                <a:latin typeface="+mj-lt"/>
              </a:rPr>
              <a:t> </a:t>
            </a:r>
          </a:p>
          <a:p>
            <a:r>
              <a:rPr lang="fi-FI" sz="3000" dirty="0" err="1" smtClean="0">
                <a:solidFill>
                  <a:srgbClr val="8C7D5E"/>
                </a:solidFill>
                <a:latin typeface="+mj-lt"/>
              </a:rPr>
              <a:t>Tfn</a:t>
            </a:r>
            <a:r>
              <a:rPr lang="fi-FI" sz="3000" dirty="0" smtClean="0">
                <a:solidFill>
                  <a:srgbClr val="8C7D5E"/>
                </a:solidFill>
                <a:latin typeface="+mj-lt"/>
              </a:rPr>
              <a:t> 045-2536 936</a:t>
            </a:r>
            <a:endParaRPr lang="fi-FI" sz="3000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37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2" name="Straight Connector 11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8" name="Picture 4" descr="http://t0.gstatic.com/images?q=tbn:ANd9GcSqP2e_FPrSV5bzEfpe512Z1EdNawRgkBthS3Q_8Y1g2SOpL3Uw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20690" y="3692421"/>
            <a:ext cx="467544" cy="46754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6150" name="Picture 6" descr="http://t3.gstatic.com/images?q=tbn:ANd9GcSdyFt_1ixrWZlwvMTyb26KENPn3_6VGtgr4k_WhznoYLkxqaA4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9512" y="2492896"/>
            <a:ext cx="720080" cy="720081"/>
          </a:xfrm>
          <a:prstGeom prst="rect">
            <a:avLst/>
          </a:prstGeom>
          <a:noFill/>
          <a:effectLst>
            <a:softEdge rad="63500"/>
          </a:effectLst>
        </p:spPr>
      </p:pic>
      <p:pic>
        <p:nvPicPr>
          <p:cNvPr id="6152" name="Picture 8" descr="http://t3.gstatic.com/images?q=tbn:ANd9GcRG7vv7EURvuelutUjPql6vG26o-i5Fgspno-4MCKn-udaz6moqtA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80095" y="4181739"/>
            <a:ext cx="543404" cy="543405"/>
          </a:xfrm>
          <a:prstGeom prst="rect">
            <a:avLst/>
          </a:prstGeom>
          <a:noFill/>
          <a:effectLst>
            <a:softEdge rad="3175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51520" y="3195398"/>
            <a:ext cx="576064" cy="5131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4" cstate="print">
            <a:lum bright="-3000"/>
          </a:blip>
          <a:srcRect/>
          <a:stretch>
            <a:fillRect/>
          </a:stretch>
        </p:blipFill>
        <p:spPr bwMode="auto">
          <a:xfrm>
            <a:off x="154732" y="4678991"/>
            <a:ext cx="763910" cy="689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18687" y="5189850"/>
            <a:ext cx="687422" cy="68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Vad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hände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med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oss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4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709" y="1772816"/>
            <a:ext cx="7718828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395536" y="5877272"/>
            <a:ext cx="8229600" cy="432049"/>
          </a:xfrm>
        </p:spPr>
        <p:txBody>
          <a:bodyPr>
            <a:normAutofit/>
          </a:bodyPr>
          <a:lstStyle/>
          <a:p>
            <a:pPr algn="r">
              <a:buNone/>
            </a:pPr>
            <a:r>
              <a:rPr lang="fi-FI" sz="2000" dirty="0" err="1" smtClean="0">
                <a:solidFill>
                  <a:srgbClr val="8C7D5E"/>
                </a:solidFill>
                <a:latin typeface="+mj-lt"/>
              </a:rPr>
              <a:t>Källa</a:t>
            </a:r>
            <a:r>
              <a:rPr lang="fi-FI" sz="2000" dirty="0" smtClean="0">
                <a:solidFill>
                  <a:srgbClr val="8C7D5E"/>
                </a:solidFill>
                <a:latin typeface="+mj-lt"/>
              </a:rPr>
              <a:t>: </a:t>
            </a:r>
            <a:r>
              <a:rPr lang="fi-FI" sz="2000" dirty="0" err="1" smtClean="0">
                <a:solidFill>
                  <a:srgbClr val="8C7D5E"/>
                </a:solidFill>
                <a:latin typeface="+mj-lt"/>
              </a:rPr>
              <a:t>www.kostdoktorn.se</a:t>
            </a:r>
            <a:endParaRPr lang="fi-FI" sz="2000" dirty="0" smtClean="0">
              <a:solidFill>
                <a:srgbClr val="8C7D5E"/>
              </a:solidFill>
              <a:latin typeface="+mj-lt"/>
            </a:endParaRPr>
          </a:p>
          <a:p>
            <a:pPr algn="r">
              <a:buNone/>
            </a:pPr>
            <a:endParaRPr lang="fi-FI" sz="2000" dirty="0" smtClean="0">
              <a:solidFill>
                <a:srgbClr val="8C7D5E"/>
              </a:solidFill>
              <a:latin typeface="+mj-lt"/>
            </a:endParaRPr>
          </a:p>
          <a:p>
            <a:pPr algn="r">
              <a:buNone/>
            </a:pPr>
            <a:endParaRPr lang="fi-FI" sz="2000" dirty="0">
              <a:solidFill>
                <a:srgbClr val="8C7D5E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i-FI" dirty="0" err="1" smtClean="0">
                <a:solidFill>
                  <a:srgbClr val="8C7D5E"/>
                </a:solidFill>
              </a:rPr>
              <a:t>Vad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är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riktig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mat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DE2738-AA76-4A09-97D6-BD384F7B7DD3}" type="datetime1">
              <a:rPr lang="fi-FI" smtClean="0"/>
              <a:pPr/>
              <a:t>5.3.2013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Nina Westerback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/>
              <a:pPr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37311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>
            <a:normAutofit/>
          </a:bodyPr>
          <a:lstStyle/>
          <a:p>
            <a:pPr algn="l"/>
            <a:r>
              <a:rPr lang="fi-FI" dirty="0" smtClean="0">
                <a:solidFill>
                  <a:srgbClr val="8C7D5E"/>
                </a:solidFill>
              </a:rPr>
              <a:t>Det </a:t>
            </a:r>
            <a:r>
              <a:rPr lang="fi-FI" dirty="0" err="1" smtClean="0">
                <a:solidFill>
                  <a:srgbClr val="8C7D5E"/>
                </a:solidFill>
              </a:rPr>
              <a:t>här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6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 descr="lax-ra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355976" y="1484784"/>
            <a:ext cx="2520280" cy="1677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4" descr="kött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3563888" y="4653136"/>
            <a:ext cx="1962416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8" descr="sallad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6300192" y="3681928"/>
            <a:ext cx="2388096" cy="228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9" descr="avocado.jpg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67544" y="3573016"/>
            <a:ext cx="1778430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10" descr="ägg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6750242" y="1484784"/>
            <a:ext cx="2358262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13" descr="nötter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1520" y="1628800"/>
            <a:ext cx="1872208" cy="1278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39553" y="5302102"/>
            <a:ext cx="1728192" cy="8750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231740" y="1379983"/>
            <a:ext cx="2340260" cy="3120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0353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smtClean="0">
                <a:solidFill>
                  <a:srgbClr val="8C7D5E"/>
                </a:solidFill>
              </a:rPr>
              <a:t>… </a:t>
            </a:r>
            <a:r>
              <a:rPr lang="fi-FI" dirty="0" err="1" smtClean="0">
                <a:solidFill>
                  <a:srgbClr val="8C7D5E"/>
                </a:solidFill>
              </a:rPr>
              <a:t>eller</a:t>
            </a:r>
            <a:r>
              <a:rPr lang="fi-FI" dirty="0" smtClean="0">
                <a:solidFill>
                  <a:srgbClr val="8C7D5E"/>
                </a:solidFill>
              </a:rPr>
              <a:t> det </a:t>
            </a:r>
            <a:r>
              <a:rPr lang="fi-FI" dirty="0" err="1" smtClean="0">
                <a:solidFill>
                  <a:srgbClr val="8C7D5E"/>
                </a:solidFill>
              </a:rPr>
              <a:t>här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7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1412776"/>
            <a:ext cx="3434258" cy="24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ola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1484784"/>
            <a:ext cx="2111499" cy="18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godi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5085184"/>
            <a:ext cx="1405403" cy="10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&amp;j.g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3573016"/>
            <a:ext cx="1584176" cy="21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 descr="Chips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5640" y="3675028"/>
            <a:ext cx="1354832" cy="22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McD pommes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55776" y="4581128"/>
            <a:ext cx="18943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vittbrösd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30206" y="1556791"/>
            <a:ext cx="1765530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21088"/>
            <a:ext cx="2381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2204864"/>
            <a:ext cx="16990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1407016"/>
            <a:ext cx="1656184" cy="72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58882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err="1" smtClean="0">
                <a:solidFill>
                  <a:srgbClr val="8C7D5E"/>
                </a:solidFill>
              </a:rPr>
              <a:t>Den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optimala</a:t>
            </a:r>
            <a:r>
              <a:rPr lang="fi-FI" dirty="0" smtClean="0">
                <a:solidFill>
                  <a:srgbClr val="8C7D5E"/>
                </a:solidFill>
              </a:rPr>
              <a:t> </a:t>
            </a:r>
            <a:r>
              <a:rPr lang="fi-FI" dirty="0" err="1" smtClean="0">
                <a:solidFill>
                  <a:srgbClr val="8C7D5E"/>
                </a:solidFill>
              </a:rPr>
              <a:t>kosten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5.3.2013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8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539552" y="1412776"/>
            <a:ext cx="3190875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4572000" y="1412776"/>
            <a:ext cx="3136007" cy="4719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629400" cy="1020762"/>
          </a:xfrm>
        </p:spPr>
        <p:txBody>
          <a:bodyPr/>
          <a:lstStyle/>
          <a:p>
            <a:pPr algn="l"/>
            <a:r>
              <a:rPr lang="fi-FI" dirty="0" smtClean="0">
                <a:solidFill>
                  <a:srgbClr val="8C7D5E"/>
                </a:solidFill>
              </a:rPr>
              <a:t>… </a:t>
            </a:r>
            <a:r>
              <a:rPr lang="fi-FI" dirty="0" err="1" smtClean="0">
                <a:solidFill>
                  <a:srgbClr val="8C7D5E"/>
                </a:solidFill>
              </a:rPr>
              <a:t>eller</a:t>
            </a:r>
            <a:r>
              <a:rPr lang="fi-FI" dirty="0" smtClean="0">
                <a:solidFill>
                  <a:srgbClr val="8C7D5E"/>
                </a:solidFill>
              </a:rPr>
              <a:t> det </a:t>
            </a:r>
            <a:r>
              <a:rPr lang="fi-FI" dirty="0" err="1" smtClean="0">
                <a:solidFill>
                  <a:srgbClr val="8C7D5E"/>
                </a:solidFill>
              </a:rPr>
              <a:t>här</a:t>
            </a:r>
            <a:r>
              <a:rPr lang="fi-FI" dirty="0" smtClean="0">
                <a:solidFill>
                  <a:srgbClr val="8C7D5E"/>
                </a:solidFill>
              </a:rPr>
              <a:t>?</a:t>
            </a:r>
            <a:endParaRPr lang="fi-FI" dirty="0">
              <a:solidFill>
                <a:srgbClr val="8C7D5E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768BA8-2800-487E-B6CE-A60027EA1DA0}" type="datetime1">
              <a:rPr lang="fi-FI" smtClean="0">
                <a:solidFill>
                  <a:srgbClr val="8C7D5E"/>
                </a:solidFill>
                <a:latin typeface="+mj-lt"/>
              </a:rPr>
              <a:pPr/>
              <a:t>6.3.2013</a:t>
            </a:fld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5600" y="6356350"/>
            <a:ext cx="3352800" cy="365125"/>
          </a:xfrm>
        </p:spPr>
        <p:txBody>
          <a:bodyPr/>
          <a:lstStyle/>
          <a:p>
            <a:r>
              <a:rPr lang="fi-FI" dirty="0" smtClean="0">
                <a:solidFill>
                  <a:srgbClr val="8C7D5E"/>
                </a:solidFill>
                <a:latin typeface="+mj-lt"/>
              </a:rPr>
              <a:t>Tosiruoka –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Riktig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 </a:t>
            </a:r>
            <a:r>
              <a:rPr lang="fi-FI" dirty="0" err="1" smtClean="0">
                <a:solidFill>
                  <a:srgbClr val="8C7D5E"/>
                </a:solidFill>
                <a:latin typeface="+mj-lt"/>
              </a:rPr>
              <a:t>mat</a:t>
            </a:r>
            <a:r>
              <a:rPr lang="fi-FI" dirty="0" smtClean="0">
                <a:solidFill>
                  <a:srgbClr val="8C7D5E"/>
                </a:solidFill>
                <a:latin typeface="+mj-lt"/>
              </a:rPr>
              <a:t>, Nina Westerback</a:t>
            </a:r>
            <a:endParaRPr lang="fi-FI" dirty="0">
              <a:solidFill>
                <a:srgbClr val="8C7D5E"/>
              </a:solidFill>
              <a:latin typeface="+mj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FF58D0-7FD7-429A-8141-8B289880D82B}" type="slidenum">
              <a:rPr lang="fi-FI" smtClean="0">
                <a:solidFill>
                  <a:srgbClr val="8C7D5E"/>
                </a:solidFill>
                <a:latin typeface="+mj-lt"/>
              </a:rPr>
              <a:pPr/>
              <a:t>9</a:t>
            </a:fld>
            <a:endParaRPr lang="fi-FI">
              <a:solidFill>
                <a:srgbClr val="8C7D5E"/>
              </a:solidFill>
              <a:latin typeface="+mj-lt"/>
            </a:endParaRPr>
          </a:p>
        </p:txBody>
      </p:sp>
      <p:pic>
        <p:nvPicPr>
          <p:cNvPr id="1029" name="Picture 5" descr="C:\Users\nwe\Documents\AA_personaldevelopment\Managing\Logo\Officiella\tosiruoka586x240.pn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053263" y="639763"/>
            <a:ext cx="1785937" cy="731837"/>
          </a:xfrm>
          <a:prstGeom prst="rect">
            <a:avLst/>
          </a:prstGeom>
          <a:noFill/>
        </p:spPr>
      </p:pic>
      <p:cxnSp>
        <p:nvCxnSpPr>
          <p:cNvPr id="19" name="Straight Connector 18"/>
          <p:cNvCxnSpPr/>
          <p:nvPr/>
        </p:nvCxnSpPr>
        <p:spPr>
          <a:xfrm rot="10800000">
            <a:off x="457200" y="6400799"/>
            <a:ext cx="8382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10800000">
            <a:off x="457200" y="1054608"/>
            <a:ext cx="6858000" cy="0"/>
          </a:xfrm>
          <a:prstGeom prst="line">
            <a:avLst/>
          </a:prstGeom>
          <a:ln w="8890">
            <a:solidFill>
              <a:srgbClr val="8C7D5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47665" y="1412776"/>
            <a:ext cx="3434258" cy="2458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Cola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876256" y="1484784"/>
            <a:ext cx="2111499" cy="180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godis.jpg"/>
          <p:cNvPicPr>
            <a:picLocks noChangeAspect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5940152" y="5085184"/>
            <a:ext cx="1405403" cy="1086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b&amp;j.gif"/>
          <p:cNvPicPr>
            <a:picLocks noChangeAspect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4499992" y="3573016"/>
            <a:ext cx="1584176" cy="2103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4" descr="Chips.jpg"/>
          <p:cNvPicPr>
            <a:picLocks noChangeAspect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7465640" y="3675028"/>
            <a:ext cx="1354832" cy="22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0" descr="McD pommes.jpg"/>
          <p:cNvPicPr>
            <a:picLocks noChangeAspect="1"/>
          </p:cNvPicPr>
          <p:nvPr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2555776" y="4581128"/>
            <a:ext cx="189436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33" descr="vittbrösd.jpg"/>
          <p:cNvPicPr>
            <a:picLocks noChangeAspect="1"/>
          </p:cNvPicPr>
          <p:nvPr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430206" y="1556791"/>
            <a:ext cx="1765530" cy="23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51520" y="4221088"/>
            <a:ext cx="238125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076056" y="2204864"/>
            <a:ext cx="1699016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3995936" y="1407016"/>
            <a:ext cx="1656184" cy="727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776800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osiruoka_template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pulent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Tosiruoka_template2</Template>
  <TotalTime>3412</TotalTime>
  <Words>865</Words>
  <Application>Microsoft Office PowerPoint</Application>
  <PresentationFormat>Bildspel på skärmen (4:3)</PresentationFormat>
  <Paragraphs>263</Paragraphs>
  <Slides>37</Slides>
  <Notes>33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37</vt:i4>
      </vt:variant>
    </vt:vector>
  </HeadingPairs>
  <TitlesOfParts>
    <vt:vector size="38" baseType="lpstr">
      <vt:lpstr>Tosiruoka_template2</vt:lpstr>
      <vt:lpstr>Också en företagare ska äta bra!</vt:lpstr>
      <vt:lpstr>Idag handlar det om … </vt:lpstr>
      <vt:lpstr>Jag</vt:lpstr>
      <vt:lpstr>Vad hände med oss?</vt:lpstr>
      <vt:lpstr>Vad är riktig mat?</vt:lpstr>
      <vt:lpstr>Det här?</vt:lpstr>
      <vt:lpstr>… eller det här?</vt:lpstr>
      <vt:lpstr>Den optimala kosten</vt:lpstr>
      <vt:lpstr>… eller det här?</vt:lpstr>
      <vt:lpstr>E-koden</vt:lpstr>
      <vt:lpstr>Margarinet</vt:lpstr>
      <vt:lpstr>Inte bara vad, utan hur</vt:lpstr>
      <vt:lpstr>Och balansen då?</vt:lpstr>
      <vt:lpstr>Blodsockerkurvan</vt:lpstr>
      <vt:lpstr>Vad är kolesterol?</vt:lpstr>
      <vt:lpstr>Vad behöver du fett till?</vt:lpstr>
      <vt:lpstr>Ayurveda - kroppstyper</vt:lpstr>
      <vt:lpstr>Tips för vardagen</vt:lpstr>
      <vt:lpstr>Förbättringsförslag</vt:lpstr>
      <vt:lpstr>Tallriken</vt:lpstr>
      <vt:lpstr>”Ursäkter” …</vt:lpstr>
      <vt:lpstr>Mellanmålsförslag</vt:lpstr>
      <vt:lpstr>Mellanmålsförslag</vt:lpstr>
      <vt:lpstr>Mellanmålsförslag</vt:lpstr>
      <vt:lpstr>Mellanmålsförslag</vt:lpstr>
      <vt:lpstr>Mellanmålsförslag</vt:lpstr>
      <vt:lpstr>Mellanmålsförslag</vt:lpstr>
      <vt:lpstr>Matidéer </vt:lpstr>
      <vt:lpstr>Matidéer</vt:lpstr>
      <vt:lpstr>Matidéer </vt:lpstr>
      <vt:lpstr>Matidéer </vt:lpstr>
      <vt:lpstr>Matidéer </vt:lpstr>
      <vt:lpstr>Matidéer </vt:lpstr>
      <vt:lpstr>Ayurveda - kroppstyper</vt:lpstr>
      <vt:lpstr>Ayurveda - smakerna</vt:lpstr>
      <vt:lpstr>Lite läsvinkar </vt:lpstr>
      <vt:lpstr>Tack!</vt:lpstr>
    </vt:vector>
  </TitlesOfParts>
  <Company>Tekla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Syö ruokaa, jota olet luotu syömään!</dc:title>
  <dc:creator>Nina Westerback</dc:creator>
  <cp:lastModifiedBy>Nina</cp:lastModifiedBy>
  <cp:revision>218</cp:revision>
  <dcterms:created xsi:type="dcterms:W3CDTF">2011-02-11T07:57:21Z</dcterms:created>
  <dcterms:modified xsi:type="dcterms:W3CDTF">2013-03-06T13:25:57Z</dcterms:modified>
</cp:coreProperties>
</file>