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660"/>
  </p:normalViewPr>
  <p:slideViewPr>
    <p:cSldViewPr>
      <p:cViewPr>
        <p:scale>
          <a:sx n="60" d="100"/>
          <a:sy n="60" d="100"/>
        </p:scale>
        <p:origin x="-3498" y="-119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91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7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2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9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2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4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47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87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79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54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17B0-72E5-4E41-83EA-968A268B163F}" type="datetimeFigureOut">
              <a:rPr lang="fi-FI" smtClean="0"/>
              <a:t>3.9.2015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19BF-B0B2-4323-9994-71A1C048F8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3" name="Grupp 2"/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1026" name="Picture 2" descr="C:\Users\Anders\Documents\Anders\Historia\Aspösund\Aspö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nders\Documents\Anders\Historia\Aspösund\Aspög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0" y="0"/>
              <a:ext cx="2276872" cy="170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nders\Documents\Anders\Historia\Aspösund\Aspög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024" y="27003"/>
              <a:ext cx="2204864" cy="165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nders\Documents\Anders\Historia\Aspösund\Aspög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31" y="5136532"/>
              <a:ext cx="2276872" cy="170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nders\Documents\Anders\Historia\Aspösund\Aspög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040" y="5150346"/>
              <a:ext cx="2276872" cy="170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ak 4"/>
            <p:cNvCxnSpPr/>
            <p:nvPr/>
          </p:nvCxnSpPr>
          <p:spPr>
            <a:xfrm>
              <a:off x="1260167" y="1707654"/>
              <a:ext cx="1138436" cy="17842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/>
            <p:cNvCxnSpPr/>
            <p:nvPr/>
          </p:nvCxnSpPr>
          <p:spPr>
            <a:xfrm flipH="1">
              <a:off x="3212976" y="1680651"/>
              <a:ext cx="1534480" cy="202725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>
              <a:stCxn id="1029" idx="0"/>
            </p:cNvCxnSpPr>
            <p:nvPr/>
          </p:nvCxnSpPr>
          <p:spPr>
            <a:xfrm flipV="1">
              <a:off x="1260167" y="3707904"/>
              <a:ext cx="2312849" cy="14286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>
              <a:stCxn id="1030" idx="0"/>
            </p:cNvCxnSpPr>
            <p:nvPr/>
          </p:nvCxnSpPr>
          <p:spPr>
            <a:xfrm flipH="1" flipV="1">
              <a:off x="3573016" y="3923928"/>
              <a:ext cx="1354460" cy="12264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ruta 3"/>
          <p:cNvSpPr txBox="1"/>
          <p:nvPr/>
        </p:nvSpPr>
        <p:spPr>
          <a:xfrm>
            <a:off x="624430" y="7540411"/>
            <a:ext cx="5972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i="1" dirty="0"/>
              <a:t>Bild 2. Kartan beskriver Aspö på 1200-talet, då havsvattennivån var ca 5 m högre än idag. Itinerariets Aspö, </a:t>
            </a:r>
            <a:r>
              <a:rPr lang="sv-FI" sz="1600" i="1" dirty="0" err="1"/>
              <a:t>Refholm</a:t>
            </a:r>
            <a:r>
              <a:rPr lang="sv-FI" sz="1600" i="1" dirty="0"/>
              <a:t> och Malmö kunde här motsvaras av de delar som idag kallas Norrnäs, Långnäs och Hummelnäs. Bilderna visar hur terrängen kring sundet ser ut år 2015</a:t>
            </a:r>
            <a:r>
              <a:rPr lang="sv-FI" sz="1600" i="1" dirty="0" smtClean="0"/>
              <a:t>.</a:t>
            </a:r>
            <a:r>
              <a:rPr lang="fi-FI" sz="1600" dirty="0" smtClean="0"/>
              <a:t> </a:t>
            </a:r>
            <a:endParaRPr lang="fi-FI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306714" y="1280746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A</a:t>
            </a:r>
            <a:endParaRPr lang="fi-FI" dirty="0"/>
          </a:p>
        </p:txBody>
      </p:sp>
      <p:sp>
        <p:nvSpPr>
          <p:cNvPr id="15" name="textruta 14"/>
          <p:cNvSpPr txBox="1"/>
          <p:nvPr/>
        </p:nvSpPr>
        <p:spPr>
          <a:xfrm>
            <a:off x="3740370" y="124848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B</a:t>
            </a:r>
            <a:endParaRPr lang="fi-FI" dirty="0"/>
          </a:p>
        </p:txBody>
      </p:sp>
      <p:sp>
        <p:nvSpPr>
          <p:cNvPr id="16" name="textruta 15"/>
          <p:cNvSpPr txBox="1"/>
          <p:nvPr/>
        </p:nvSpPr>
        <p:spPr>
          <a:xfrm>
            <a:off x="219728" y="637220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C</a:t>
            </a:r>
            <a:endParaRPr lang="fi-FI" dirty="0"/>
          </a:p>
        </p:txBody>
      </p:sp>
      <p:sp>
        <p:nvSpPr>
          <p:cNvPr id="17" name="textruta 16"/>
          <p:cNvSpPr txBox="1"/>
          <p:nvPr/>
        </p:nvSpPr>
        <p:spPr>
          <a:xfrm>
            <a:off x="3903272" y="6372200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1026" name="Picture 2" descr="C:\Users\Anders\Documents\Anders\Historia\Aspösund\Björkö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nders\Documents\Anders\Historia\Aspösund\Björkög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0" y="0"/>
              <a:ext cx="2537068" cy="169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nders\Documents\Anders\Historia\Aspösund\Björkög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056" y="0"/>
              <a:ext cx="2564904" cy="170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nders\Documents\Anders\Historia\Aspösund\Björkög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24" y="5006330"/>
              <a:ext cx="2468893" cy="185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nders\Documents\Anders\Historia\Aspösund\Björkög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067" y="5006330"/>
              <a:ext cx="2468893" cy="1851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Rak 4"/>
            <p:cNvCxnSpPr/>
            <p:nvPr/>
          </p:nvCxnSpPr>
          <p:spPr>
            <a:xfrm>
              <a:off x="1457174" y="1691680"/>
              <a:ext cx="1467770" cy="158417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>
              <a:stCxn id="1029" idx="0"/>
            </p:cNvCxnSpPr>
            <p:nvPr/>
          </p:nvCxnSpPr>
          <p:spPr>
            <a:xfrm flipV="1">
              <a:off x="1339071" y="2843808"/>
              <a:ext cx="2089929" cy="21625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flipH="1">
              <a:off x="3933056" y="1709936"/>
              <a:ext cx="1282452" cy="7738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>
              <a:stCxn id="1030" idx="0"/>
            </p:cNvCxnSpPr>
            <p:nvPr/>
          </p:nvCxnSpPr>
          <p:spPr>
            <a:xfrm flipH="1" flipV="1">
              <a:off x="4574282" y="2843808"/>
              <a:ext cx="701232" cy="21625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ktangel 12"/>
          <p:cNvSpPr/>
          <p:nvPr/>
        </p:nvSpPr>
        <p:spPr>
          <a:xfrm>
            <a:off x="504056" y="7092280"/>
            <a:ext cx="5157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i="1" dirty="0"/>
              <a:t>Bild 3. Kartan beskriver Björkö på 1200-talet, då havsvattennivån var ca 5 m högre än idag. Itinerariets Aspö, </a:t>
            </a:r>
            <a:r>
              <a:rPr lang="sv-FI" i="1" dirty="0" err="1"/>
              <a:t>Refholm</a:t>
            </a:r>
            <a:r>
              <a:rPr lang="sv-FI" i="1" dirty="0"/>
              <a:t> och Malmö kunde här motsvaras av de delar som idag kallas Södergrannas, Aspängen och Nästgrannas. Bilderna visar hur terrängen kring sundet ser ut år 2015</a:t>
            </a:r>
            <a:r>
              <a:rPr lang="sv-FI" i="1" dirty="0" smtClean="0"/>
              <a:t>.</a:t>
            </a:r>
            <a:r>
              <a:rPr lang="fi-FI" dirty="0" smtClean="0"/>
              <a:t> </a:t>
            </a:r>
            <a:endParaRPr lang="fi-FI" sz="1400" dirty="0"/>
          </a:p>
        </p:txBody>
      </p:sp>
      <p:sp>
        <p:nvSpPr>
          <p:cNvPr id="3" name="textruta 2"/>
          <p:cNvSpPr txBox="1"/>
          <p:nvPr/>
        </p:nvSpPr>
        <p:spPr>
          <a:xfrm>
            <a:off x="404664" y="121898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A</a:t>
            </a:r>
            <a:endParaRPr lang="fi-FI" dirty="0"/>
          </a:p>
        </p:txBody>
      </p:sp>
      <p:sp>
        <p:nvSpPr>
          <p:cNvPr id="17" name="textruta 16"/>
          <p:cNvSpPr txBox="1"/>
          <p:nvPr/>
        </p:nvSpPr>
        <p:spPr>
          <a:xfrm>
            <a:off x="4041067" y="1218982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B</a:t>
            </a:r>
            <a:endParaRPr lang="fi-FI" dirty="0"/>
          </a:p>
        </p:txBody>
      </p:sp>
      <p:sp>
        <p:nvSpPr>
          <p:cNvPr id="18" name="textruta 17"/>
          <p:cNvSpPr txBox="1"/>
          <p:nvPr/>
        </p:nvSpPr>
        <p:spPr>
          <a:xfrm>
            <a:off x="172846" y="6372200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C</a:t>
            </a:r>
            <a:endParaRPr lang="fi-FI" dirty="0"/>
          </a:p>
        </p:txBody>
      </p:sp>
      <p:sp>
        <p:nvSpPr>
          <p:cNvPr id="19" name="textruta 18"/>
          <p:cNvSpPr txBox="1"/>
          <p:nvPr/>
        </p:nvSpPr>
        <p:spPr>
          <a:xfrm>
            <a:off x="4109289" y="6372200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5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110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Office-tema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</dc:creator>
  <cp:lastModifiedBy>heklund</cp:lastModifiedBy>
  <cp:revision>7</cp:revision>
  <dcterms:created xsi:type="dcterms:W3CDTF">2015-07-18T07:53:02Z</dcterms:created>
  <dcterms:modified xsi:type="dcterms:W3CDTF">2015-09-03T11:07:30Z</dcterms:modified>
</cp:coreProperties>
</file>