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32"/>
  </p:notesMasterIdLst>
  <p:sldIdLst>
    <p:sldId id="312" r:id="rId2"/>
    <p:sldId id="315" r:id="rId3"/>
    <p:sldId id="266" r:id="rId4"/>
    <p:sldId id="279" r:id="rId5"/>
    <p:sldId id="264" r:id="rId6"/>
    <p:sldId id="267" r:id="rId7"/>
    <p:sldId id="260" r:id="rId8"/>
    <p:sldId id="263" r:id="rId9"/>
    <p:sldId id="265" r:id="rId10"/>
    <p:sldId id="278" r:id="rId11"/>
    <p:sldId id="273" r:id="rId12"/>
    <p:sldId id="280" r:id="rId13"/>
    <p:sldId id="272" r:id="rId14"/>
    <p:sldId id="262" r:id="rId15"/>
    <p:sldId id="285" r:id="rId16"/>
    <p:sldId id="269" r:id="rId17"/>
    <p:sldId id="258" r:id="rId18"/>
    <p:sldId id="286" r:id="rId19"/>
    <p:sldId id="276" r:id="rId20"/>
    <p:sldId id="268" r:id="rId21"/>
    <p:sldId id="257" r:id="rId22"/>
    <p:sldId id="313" r:id="rId23"/>
    <p:sldId id="282" r:id="rId24"/>
    <p:sldId id="281" r:id="rId25"/>
    <p:sldId id="314" r:id="rId26"/>
    <p:sldId id="309" r:id="rId27"/>
    <p:sldId id="308" r:id="rId28"/>
    <p:sldId id="310" r:id="rId29"/>
    <p:sldId id="256" r:id="rId30"/>
    <p:sldId id="311" r:id="rId31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26124" autoAdjust="0"/>
    <p:restoredTop sz="96015" autoAdjust="0"/>
  </p:normalViewPr>
  <p:slideViewPr>
    <p:cSldViewPr snapToObjects="1">
      <p:cViewPr>
        <p:scale>
          <a:sx n="100" d="100"/>
          <a:sy n="100" d="100"/>
        </p:scale>
        <p:origin x="-14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viewProps" Target="viewProps.xml"/><Relationship Id="rId31" Type="http://schemas.openxmlformats.org/officeDocument/2006/relationships/slide" Target="slides/slide3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3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printerSettings" Target="printerSettings/printerSettings1.bin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408AC-A419-B745-943E-8B9589484AA1}" type="datetimeFigureOut">
              <a:rPr lang="sv-SE" smtClean="0"/>
              <a:pPr/>
              <a:t>12-02-20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835A9-7AC0-7A43-8F05-C0221ED3E479}" type="slidenum">
              <a:rPr lang="sv-SE" smtClean="0"/>
              <a:pPr/>
              <a:t>‹Nr.›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2A39-9C30-E346-8CEF-E9F8A404D389}" type="datetimeFigureOut">
              <a:rPr lang="sv-SE" smtClean="0"/>
              <a:pPr/>
              <a:t>12-02-20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DBCC-83F7-DC48-A764-5B374CC74016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2A39-9C30-E346-8CEF-E9F8A404D389}" type="datetimeFigureOut">
              <a:rPr lang="sv-SE" smtClean="0"/>
              <a:pPr/>
              <a:t>12-02-20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DBCC-83F7-DC48-A764-5B374CC74016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2A39-9C30-E346-8CEF-E9F8A404D389}" type="datetimeFigureOut">
              <a:rPr lang="sv-SE" smtClean="0"/>
              <a:pPr/>
              <a:t>12-02-20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DBCC-83F7-DC48-A764-5B374CC74016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2A39-9C30-E346-8CEF-E9F8A404D389}" type="datetimeFigureOut">
              <a:rPr lang="sv-SE" smtClean="0"/>
              <a:pPr/>
              <a:t>12-02-20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DBCC-83F7-DC48-A764-5B374CC74016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2A39-9C30-E346-8CEF-E9F8A404D389}" type="datetimeFigureOut">
              <a:rPr lang="sv-SE" smtClean="0"/>
              <a:pPr/>
              <a:t>12-02-20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DBCC-83F7-DC48-A764-5B374CC74016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2A39-9C30-E346-8CEF-E9F8A404D389}" type="datetimeFigureOut">
              <a:rPr lang="sv-SE" smtClean="0"/>
              <a:pPr/>
              <a:t>12-02-20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DBCC-83F7-DC48-A764-5B374CC74016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2A39-9C30-E346-8CEF-E9F8A404D389}" type="datetimeFigureOut">
              <a:rPr lang="sv-SE" smtClean="0"/>
              <a:pPr/>
              <a:t>12-02-20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DBCC-83F7-DC48-A764-5B374CC74016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2A39-9C30-E346-8CEF-E9F8A404D389}" type="datetimeFigureOut">
              <a:rPr lang="sv-SE" smtClean="0"/>
              <a:pPr/>
              <a:t>12-02-20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DBCC-83F7-DC48-A764-5B374CC74016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2A39-9C30-E346-8CEF-E9F8A404D389}" type="datetimeFigureOut">
              <a:rPr lang="sv-SE" smtClean="0"/>
              <a:pPr/>
              <a:t>12-02-20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DBCC-83F7-DC48-A764-5B374CC74016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2A39-9C30-E346-8CEF-E9F8A404D389}" type="datetimeFigureOut">
              <a:rPr lang="sv-SE" smtClean="0"/>
              <a:pPr/>
              <a:t>12-02-20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DBCC-83F7-DC48-A764-5B374CC74016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2A39-9C30-E346-8CEF-E9F8A404D389}" type="datetimeFigureOut">
              <a:rPr lang="sv-SE" smtClean="0"/>
              <a:pPr/>
              <a:t>12-02-20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DBCC-83F7-DC48-A764-5B374CC74016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D2A39-9C30-E346-8CEF-E9F8A404D389}" type="datetimeFigureOut">
              <a:rPr lang="sv-SE" smtClean="0"/>
              <a:pPr/>
              <a:t>12-02-20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DDBCC-83F7-DC48-A764-5B374CC74016}" type="slidenum">
              <a:rPr lang="sv-SE" smtClean="0"/>
              <a:pPr/>
              <a:t>‹Nr.›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Anders och Emma Zorn i Orienten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Anders Zorn (1860 – 1920)</a:t>
            </a:r>
          </a:p>
          <a:p>
            <a:r>
              <a:rPr lang="sv-SE" dirty="0" smtClean="0"/>
              <a:t>  Konstantinopel 1885-1886</a:t>
            </a:r>
          </a:p>
          <a:p>
            <a:r>
              <a:rPr lang="sv-SE" dirty="0" smtClean="0"/>
              <a:t>  Alger 1887</a:t>
            </a:r>
            <a:endParaRPr lang="sv-S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Bruden</a:t>
            </a:r>
            <a:endParaRPr lang="sv-SE" dirty="0"/>
          </a:p>
        </p:txBody>
      </p:sp>
      <p:pic>
        <p:nvPicPr>
          <p:cNvPr id="4" name="Platshållare för innehåll 3" descr="Z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3570" y="1600200"/>
            <a:ext cx="3156859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Sultanens hedersvakt</a:t>
            </a:r>
            <a:endParaRPr lang="sv-SE" dirty="0"/>
          </a:p>
        </p:txBody>
      </p:sp>
      <p:pic>
        <p:nvPicPr>
          <p:cNvPr id="4" name="Platshållare för innehåll 3" descr="Sultanens Hedersvakt Fot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622" y="1600200"/>
            <a:ext cx="3356756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 descr="Z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6373" y="1600200"/>
            <a:ext cx="3051253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 </a:t>
            </a:r>
            <a:r>
              <a:rPr lang="sv-SE" dirty="0" err="1" smtClean="0"/>
              <a:t>Topkapi</a:t>
            </a:r>
            <a:endParaRPr lang="sv-SE" dirty="0"/>
          </a:p>
        </p:txBody>
      </p:sp>
      <p:pic>
        <p:nvPicPr>
          <p:cNvPr id="4" name="Platshållare för innehåll 3" descr="Z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4332" y="1600200"/>
            <a:ext cx="2455335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Kaikroddaren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3111" dirty="0" smtClean="0"/>
              <a:t>På Bosporen</a:t>
            </a:r>
            <a:endParaRPr lang="sv-SE" sz="3111" dirty="0"/>
          </a:p>
        </p:txBody>
      </p:sp>
      <p:pic>
        <p:nvPicPr>
          <p:cNvPr id="4" name="Platshållare för innehåll 3" descr="kajk01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9596" y="1600200"/>
            <a:ext cx="6344808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Algeriet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Said</a:t>
            </a:r>
            <a:endParaRPr lang="sv-SE" dirty="0"/>
          </a:p>
        </p:txBody>
      </p:sp>
      <p:pic>
        <p:nvPicPr>
          <p:cNvPr id="4" name="Platshållare för innehåll 3" descr="ZA 156 Said 188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9865" y="1600200"/>
            <a:ext cx="2964270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Daiduscha</a:t>
            </a:r>
            <a:endParaRPr lang="sv-SE" dirty="0"/>
          </a:p>
        </p:txBody>
      </p:sp>
      <p:pic>
        <p:nvPicPr>
          <p:cNvPr id="4" name="Platshållare för innehåll 3" descr="15 Daidusch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1406" y="1600200"/>
            <a:ext cx="2961188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Jardin </a:t>
            </a:r>
            <a:r>
              <a:rPr lang="sv-SE" dirty="0" err="1" smtClean="0"/>
              <a:t>d´Essai</a:t>
            </a:r>
            <a:endParaRPr lang="sv-SE" dirty="0"/>
          </a:p>
        </p:txBody>
      </p:sp>
      <p:pic>
        <p:nvPicPr>
          <p:cNvPr id="4" name="Platshållare för innehåll 3" descr="Za 158 Mustapha Rei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6108" y="1600200"/>
            <a:ext cx="3211784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 descr="Za 075 Bladstudi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4322" y="1600200"/>
            <a:ext cx="3235356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Konstantinopel 1885-1886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Algers strand </a:t>
            </a:r>
            <a:br>
              <a:rPr lang="sv-SE" dirty="0" smtClean="0"/>
            </a:br>
            <a:r>
              <a:rPr lang="sv-SE" dirty="0" smtClean="0"/>
              <a:t>vid Jardin d´</a:t>
            </a:r>
            <a:endParaRPr lang="sv-SE" dirty="0"/>
          </a:p>
        </p:txBody>
      </p:sp>
      <p:pic>
        <p:nvPicPr>
          <p:cNvPr id="4" name="Platshållare för innehåll 3" descr="ZornAlgerStran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377" y="1600200"/>
            <a:ext cx="6607245" cy="4525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latshållare för innehåll 3" descr="W0823 Zorn Från Algers hamn 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8541" y="1941874"/>
            <a:ext cx="2326917" cy="384261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Henric Ankarcrona 1831-1916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Algeriet och Marocko 1859-1869</a:t>
            </a:r>
            <a:endParaRPr lang="sv-SE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Karavan i öknen</a:t>
            </a:r>
            <a:endParaRPr lang="sv-SE" dirty="0"/>
          </a:p>
        </p:txBody>
      </p:sp>
      <p:pic>
        <p:nvPicPr>
          <p:cNvPr id="4" name="Platshållare för innehåll 3" descr="AnkarcronaKaravanMarabou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96053"/>
            <a:ext cx="8229600" cy="4334256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Atlasbergen</a:t>
            </a:r>
            <a:endParaRPr lang="sv-SE" dirty="0"/>
          </a:p>
        </p:txBody>
      </p:sp>
      <p:pic>
        <p:nvPicPr>
          <p:cNvPr id="4" name="Platshållare för innehåll 3" descr="AnkarcronaKaravanAtla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048" y="1600200"/>
            <a:ext cx="6989904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Frans Vilhelm </a:t>
            </a:r>
            <a:r>
              <a:rPr lang="sv-SE" dirty="0" err="1" smtClean="0"/>
              <a:t>Odelmark</a:t>
            </a:r>
            <a:r>
              <a:rPr lang="sv-SE" dirty="0" smtClean="0"/>
              <a:t> 1849-1937</a:t>
            </a:r>
            <a:endParaRPr lang="sv-SE" dirty="0"/>
          </a:p>
        </p:txBody>
      </p:sp>
      <p:sp>
        <p:nvSpPr>
          <p:cNvPr id="6" name="Platshållare för lodrät text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bild 4" descr="Odelmark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942" b="7942"/>
          <a:stretch>
            <a:fillRect/>
          </a:stretch>
        </p:blipFill>
        <p:spPr>
          <a:xfrm>
            <a:off x="2362200" y="1"/>
            <a:ext cx="4114800" cy="6858000"/>
          </a:xfrm>
        </p:spPr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bild 4" descr="OdelmarkSlavhandel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440" r="3440"/>
          <a:stretch>
            <a:fillRect/>
          </a:stretch>
        </p:blipFill>
        <p:spPr>
          <a:xfrm>
            <a:off x="1981200" y="-685800"/>
            <a:ext cx="4572000" cy="7543800"/>
          </a:xfrm>
        </p:spPr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Osman </a:t>
            </a:r>
            <a:r>
              <a:rPr lang="sv-SE" dirty="0" err="1" smtClean="0"/>
              <a:t>Hamdi</a:t>
            </a:r>
            <a:r>
              <a:rPr lang="sv-SE" dirty="0" smtClean="0"/>
              <a:t> </a:t>
            </a:r>
            <a:r>
              <a:rPr lang="sv-SE" dirty="0" err="1" smtClean="0"/>
              <a:t>Bey</a:t>
            </a:r>
            <a:r>
              <a:rPr lang="sv-SE" dirty="0" smtClean="0"/>
              <a:t> 1842-1910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Zorn i Orienten</a:t>
            </a:r>
            <a:br>
              <a:rPr lang="sv-SE" dirty="0" smtClean="0"/>
            </a:b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 descr="Bild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Emma och Anders Zorn 1885</a:t>
            </a:r>
            <a:br>
              <a:rPr lang="sv-SE" dirty="0" smtClean="0"/>
            </a:br>
            <a:r>
              <a:rPr lang="sv-SE" sz="3111" dirty="0" smtClean="0"/>
              <a:t>hos fotografen Guillaume Berggren</a:t>
            </a:r>
            <a:endParaRPr lang="sv-SE" sz="3111" dirty="0"/>
          </a:p>
        </p:txBody>
      </p:sp>
      <p:pic>
        <p:nvPicPr>
          <p:cNvPr id="4" name="Platshållare för innehåll 3" descr="zorn0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3172" y="1600200"/>
            <a:ext cx="3077655" cy="4525963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 descr="Bild6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Självporträtt i fez 1882</a:t>
            </a:r>
            <a:endParaRPr lang="sv-SE" dirty="0"/>
          </a:p>
        </p:txBody>
      </p:sp>
      <p:pic>
        <p:nvPicPr>
          <p:cNvPr id="4" name="Platshållare för innehåll 3" descr="Z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7740" y="1600200"/>
            <a:ext cx="3228520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 smtClean="0"/>
              <a:t>Oscar II och Drottning Sophia med </a:t>
            </a:r>
            <a:r>
              <a:rPr lang="sv-SE" sz="3200" dirty="0" err="1" smtClean="0"/>
              <a:t>entourage</a:t>
            </a:r>
            <a:r>
              <a:rPr lang="sv-SE" sz="3200" dirty="0" smtClean="0"/>
              <a:t/>
            </a:r>
            <a:br>
              <a:rPr lang="sv-SE" sz="3200" dirty="0" smtClean="0"/>
            </a:br>
            <a:r>
              <a:rPr lang="sv-SE" sz="3200" dirty="0" smtClean="0"/>
              <a:t>på terrassen till </a:t>
            </a:r>
            <a:r>
              <a:rPr lang="sv-SE" sz="3200" dirty="0" err="1" smtClean="0"/>
              <a:t>Palais</a:t>
            </a:r>
            <a:r>
              <a:rPr lang="sv-SE" sz="3200" dirty="0" smtClean="0"/>
              <a:t> de </a:t>
            </a:r>
            <a:r>
              <a:rPr lang="sv-SE" sz="3200" dirty="0" err="1" smtClean="0"/>
              <a:t>Suède</a:t>
            </a:r>
            <a:r>
              <a:rPr lang="sv-SE" sz="3200" dirty="0" smtClean="0"/>
              <a:t> i </a:t>
            </a:r>
            <a:r>
              <a:rPr lang="sv-SE" sz="3200" dirty="0" err="1" smtClean="0"/>
              <a:t>Pera</a:t>
            </a:r>
            <a:r>
              <a:rPr lang="sv-SE" sz="3200" dirty="0" smtClean="0"/>
              <a:t> </a:t>
            </a:r>
            <a:endParaRPr lang="sv-SE" sz="3200" dirty="0"/>
          </a:p>
        </p:txBody>
      </p:sp>
      <p:pic>
        <p:nvPicPr>
          <p:cNvPr id="4" name="Platshållare för innehåll 3" descr="konsulate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8172" y="1600200"/>
            <a:ext cx="5547656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Palais</a:t>
            </a:r>
            <a:r>
              <a:rPr lang="sv-SE" dirty="0" smtClean="0"/>
              <a:t> de </a:t>
            </a:r>
            <a:r>
              <a:rPr lang="sv-SE" dirty="0" err="1" smtClean="0"/>
              <a:t>Suède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2800" dirty="0" smtClean="0"/>
              <a:t>Anders och Emma Zorn med Fredrik Martin</a:t>
            </a:r>
            <a:endParaRPr lang="sv-SE" dirty="0"/>
          </a:p>
        </p:txBody>
      </p:sp>
      <p:pic>
        <p:nvPicPr>
          <p:cNvPr id="4" name="Platshållare för innehåll 3" descr="zorn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2920" y="1600200"/>
            <a:ext cx="7118159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Grand </a:t>
            </a:r>
            <a:r>
              <a:rPr lang="sv-SE" dirty="0" err="1" smtClean="0"/>
              <a:t>rue</a:t>
            </a:r>
            <a:r>
              <a:rPr lang="sv-SE" dirty="0" smtClean="0"/>
              <a:t> de </a:t>
            </a:r>
            <a:r>
              <a:rPr lang="sv-SE" dirty="0" err="1" smtClean="0"/>
              <a:t>Pera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3111" dirty="0" smtClean="0"/>
              <a:t>idag </a:t>
            </a:r>
            <a:r>
              <a:rPr lang="sv-SE" sz="3111" dirty="0" err="1" smtClean="0"/>
              <a:t>Istiklal</a:t>
            </a:r>
            <a:r>
              <a:rPr lang="sv-SE" sz="3111" dirty="0" smtClean="0"/>
              <a:t> </a:t>
            </a:r>
            <a:r>
              <a:rPr lang="sv-SE" sz="3111" dirty="0" err="1" smtClean="0"/>
              <a:t>Caddesi</a:t>
            </a:r>
            <a:endParaRPr lang="sv-SE" sz="3111" dirty="0"/>
          </a:p>
        </p:txBody>
      </p:sp>
      <p:pic>
        <p:nvPicPr>
          <p:cNvPr id="4" name="Platshållare för innehåll 3" descr="1022.a.1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221" y="1600200"/>
            <a:ext cx="5765558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 descr="trappa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5957" y="1600200"/>
            <a:ext cx="3632085" cy="45259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 Guillaume Berggrens ateljé</a:t>
            </a:r>
            <a:endParaRPr lang="sv-SE" dirty="0"/>
          </a:p>
        </p:txBody>
      </p:sp>
      <p:pic>
        <p:nvPicPr>
          <p:cNvPr id="4" name="Platshållare för innehåll 3" descr="zor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5006" y="1600200"/>
            <a:ext cx="2873987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132</Words>
  <Application>Microsoft Macintosh PowerPoint</Application>
  <PresentationFormat>Bildspel på skärmen (4:3)</PresentationFormat>
  <Paragraphs>27</Paragraphs>
  <Slides>30</Slides>
  <Notes>0</Notes>
  <HiddenSlides>0</HiddenSlides>
  <MMClips>0</MMClips>
  <ScaleCrop>false</ScaleCrop>
  <HeadingPairs>
    <vt:vector size="4" baseType="variant">
      <vt:variant>
        <vt:lpstr>Formgivningsmall</vt:lpstr>
      </vt:variant>
      <vt:variant>
        <vt:i4>1</vt:i4>
      </vt:variant>
      <vt:variant>
        <vt:lpstr>Bildrubriker</vt:lpstr>
      </vt:variant>
      <vt:variant>
        <vt:i4>30</vt:i4>
      </vt:variant>
    </vt:vector>
  </HeadingPairs>
  <TitlesOfParts>
    <vt:vector size="31" baseType="lpstr">
      <vt:lpstr>Office-tema</vt:lpstr>
      <vt:lpstr>Anders och Emma Zorn i Orienten</vt:lpstr>
      <vt:lpstr>Konstantinopel 1885-1886</vt:lpstr>
      <vt:lpstr>Emma och Anders Zorn 1885 hos fotografen Guillaume Berggren</vt:lpstr>
      <vt:lpstr>Självporträtt i fez 1882</vt:lpstr>
      <vt:lpstr>Oscar II och Drottning Sophia med entourage på terrassen till Palais de Suède i Pera </vt:lpstr>
      <vt:lpstr>Palais de Suède Anders och Emma Zorn med Fredrik Martin</vt:lpstr>
      <vt:lpstr>Grand rue de Pera idag Istiklal Caddesi</vt:lpstr>
      <vt:lpstr>Bild 8</vt:lpstr>
      <vt:lpstr>I Guillaume Berggrens ateljé</vt:lpstr>
      <vt:lpstr>Bruden</vt:lpstr>
      <vt:lpstr>Sultanens hedersvakt</vt:lpstr>
      <vt:lpstr>Bild 12</vt:lpstr>
      <vt:lpstr>I Topkapi</vt:lpstr>
      <vt:lpstr>Kaikroddaren På Bosporen</vt:lpstr>
      <vt:lpstr>Algeriet</vt:lpstr>
      <vt:lpstr>Said</vt:lpstr>
      <vt:lpstr>Daiduscha</vt:lpstr>
      <vt:lpstr>Jardin d´Essai</vt:lpstr>
      <vt:lpstr>Bild 19</vt:lpstr>
      <vt:lpstr>Algers strand  vid Jardin d´</vt:lpstr>
      <vt:lpstr>Bild 21</vt:lpstr>
      <vt:lpstr>Henric Ankarcrona 1831-1916</vt:lpstr>
      <vt:lpstr>Karavan i öknen</vt:lpstr>
      <vt:lpstr>Atlasbergen</vt:lpstr>
      <vt:lpstr>Frans Vilhelm Odelmark 1849-1937</vt:lpstr>
      <vt:lpstr>Bild 26</vt:lpstr>
      <vt:lpstr>Bild 27</vt:lpstr>
      <vt:lpstr>Osman Hamdi Bey 1842-1910</vt:lpstr>
      <vt:lpstr>Zorn i Orienten </vt:lpstr>
      <vt:lpstr>Bild 30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Zorn i Orienten </dc:title>
  <dc:creator>Andreas Ådahl</dc:creator>
  <cp:lastModifiedBy>Andreas Ådahl</cp:lastModifiedBy>
  <cp:revision>25</cp:revision>
  <dcterms:created xsi:type="dcterms:W3CDTF">2012-02-20T11:21:42Z</dcterms:created>
  <dcterms:modified xsi:type="dcterms:W3CDTF">2012-02-20T11:43:49Z</dcterms:modified>
</cp:coreProperties>
</file>